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2" name="1 Marcador de pie de página"/>
          <p:cNvSpPr>
            <a:spLocks noGrp="1"/>
          </p:cNvSpPr>
          <p:nvPr>
            <p:ph type="ftr" sz="quarter" idx="11"/>
          </p:nvPr>
        </p:nvSpPr>
        <p:spPr/>
        <p:txBody>
          <a:bodyPr/>
          <a:lstStyle/>
          <a:p>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083B8E01-B3E6-4AE7-96CD-A5E00AE9AC75}"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83B8E01-B3E6-4AE7-96CD-A5E00AE9AC75}"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83B8E01-B3E6-4AE7-96CD-A5E00AE9AC75}"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19" name="18 Marcador de pie de página"/>
          <p:cNvSpPr>
            <a:spLocks noGrp="1"/>
          </p:cNvSpPr>
          <p:nvPr>
            <p:ph type="ftr" sz="quarter" idx="11"/>
          </p:nvPr>
        </p:nvSpPr>
        <p:spPr>
          <a:xfrm>
            <a:off x="3581400" y="76200"/>
            <a:ext cx="2895600" cy="288925"/>
          </a:xfrm>
        </p:spPr>
        <p:txBody>
          <a:bodyPr/>
          <a:lstStyle/>
          <a:p>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083B8E01-B3E6-4AE7-96CD-A5E00AE9AC75}"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11" name="10 Marcador de pie de página"/>
          <p:cNvSpPr>
            <a:spLocks noGrp="1"/>
          </p:cNvSpPr>
          <p:nvPr>
            <p:ph type="ftr" sz="quarter" idx="11"/>
          </p:nvPr>
        </p:nvSpPr>
        <p:spPr/>
        <p:txBody>
          <a:bodyPr/>
          <a:lstStyle/>
          <a:p>
            <a:endParaRPr lang="es-ES"/>
          </a:p>
        </p:txBody>
      </p:sp>
      <p:sp>
        <p:nvSpPr>
          <p:cNvPr id="16" name="15 Marcador de número de diapositiva"/>
          <p:cNvSpPr>
            <a:spLocks noGrp="1"/>
          </p:cNvSpPr>
          <p:nvPr>
            <p:ph type="sldNum" sz="quarter" idx="12"/>
          </p:nvPr>
        </p:nvSpPr>
        <p:spPr/>
        <p:txBody>
          <a:bodyPr/>
          <a:lstStyle/>
          <a:p>
            <a:fld id="{083B8E01-B3E6-4AE7-96CD-A5E00AE9AC75}" type="slidenum">
              <a:rPr lang="es-ES" smtClean="0"/>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10" name="9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083B8E01-B3E6-4AE7-96CD-A5E00AE9AC75}"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083B8E01-B3E6-4AE7-96CD-A5E00AE9AC75}" type="slidenum">
              <a:rPr lang="es-ES" smtClean="0"/>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21" name="20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83B8E01-B3E6-4AE7-96CD-A5E00AE9AC75}"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24" name="23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83B8E01-B3E6-4AE7-96CD-A5E00AE9AC75}"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29" name="28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83B8E01-B3E6-4AE7-96CD-A5E00AE9AC75}"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DBE4DF5F-464F-402B-ACDB-850AC65931AC}" type="datetimeFigureOut">
              <a:rPr lang="es-ES" smtClean="0"/>
              <a:pPr/>
              <a:t>12/11/2012</a:t>
            </a:fld>
            <a:endParaRPr lang="es-ES"/>
          </a:p>
        </p:txBody>
      </p:sp>
      <p:sp>
        <p:nvSpPr>
          <p:cNvPr id="5" name="4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083B8E01-B3E6-4AE7-96CD-A5E00AE9AC75}" type="slidenum">
              <a:rPr lang="es-ES" smtClean="0"/>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BE4DF5F-464F-402B-ACDB-850AC65931AC}" type="datetimeFigureOut">
              <a:rPr lang="es-ES" smtClean="0"/>
              <a:pPr/>
              <a:t>12/11/2012</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83B8E01-B3E6-4AE7-96CD-A5E00AE9AC75}" type="slidenum">
              <a:rPr lang="es-ES" smtClean="0"/>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389111" y="2203917"/>
            <a:ext cx="6192688" cy="1107996"/>
          </a:xfrm>
          <a:prstGeom prst="rect">
            <a:avLst/>
          </a:prstGeom>
          <a:noFill/>
        </p:spPr>
        <p:txBody>
          <a:bodyPr wrap="square" lIns="91440" tIns="45720" rIns="91440" bIns="45720">
            <a:spAutoFit/>
          </a:bodyPr>
          <a:lstStyle/>
          <a:p>
            <a:pPr algn="ctr"/>
            <a:r>
              <a:rPr lang="es-ES" sz="6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Ku</a:t>
            </a:r>
            <a:r>
              <a:rPr lang="es-ES" sz="6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s-ES" sz="6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Klux</a:t>
            </a:r>
            <a:r>
              <a:rPr lang="es-ES" sz="6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s-ES" sz="6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Klan</a:t>
            </a:r>
            <a:endParaRPr lang="es-ES" sz="6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6 Imagen" descr="iuytrew.jpg"/>
          <p:cNvPicPr>
            <a:picLocks noChangeAspect="1"/>
          </p:cNvPicPr>
          <p:nvPr/>
        </p:nvPicPr>
        <p:blipFill>
          <a:blip r:embed="rId2" cstate="print"/>
          <a:stretch>
            <a:fillRect/>
          </a:stretch>
        </p:blipFill>
        <p:spPr>
          <a:xfrm>
            <a:off x="971600" y="4293096"/>
            <a:ext cx="7056784" cy="18722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05"/>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 calcmode="lin" valueType="num">
                                      <p:cBhvr>
                                        <p:cTn id="9" dur="2000" fill="hold"/>
                                        <p:tgtEl>
                                          <p:spTgt spid="4"/>
                                        </p:tgtEl>
                                        <p:attrNameLst>
                                          <p:attrName>ppt_x</p:attrName>
                                        </p:attrNameLst>
                                      </p:cBhvr>
                                      <p:tavLst>
                                        <p:tav tm="0">
                                          <p:val>
                                            <p:strVal val="#ppt_x-.2"/>
                                          </p:val>
                                        </p:tav>
                                        <p:tav tm="100000">
                                          <p:val>
                                            <p:strVal val="#ppt_x"/>
                                          </p:val>
                                        </p:tav>
                                      </p:tavLst>
                                    </p:anim>
                                    <p:anim calcmode="lin" valueType="num">
                                      <p:cBhvr>
                                        <p:cTn id="10" dur="2000" fill="hold"/>
                                        <p:tgtEl>
                                          <p:spTgt spid="4"/>
                                        </p:tgtEl>
                                        <p:attrNameLst>
                                          <p:attrName>ppt_y</p:attrName>
                                        </p:attrNameLst>
                                      </p:cBhvr>
                                      <p:tavLst>
                                        <p:tav tm="0">
                                          <p:val>
                                            <p:strVal val="#ppt_y"/>
                                          </p:val>
                                        </p:tav>
                                        <p:tav tm="100000">
                                          <p:val>
                                            <p:strVal val="#ppt_y"/>
                                          </p:val>
                                        </p:tav>
                                      </p:tavLst>
                                    </p:anim>
                                    <p:animEffect transition="in" filter="fade">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
                                        <p:tgtEl>
                                          <p:spTgt spid="7"/>
                                        </p:tgtEl>
                                      </p:cBhvr>
                                    </p:animEffect>
                                    <p:anim calcmode="lin" valueType="num">
                                      <p:cBhvr>
                                        <p:cTn id="17" dur="800" fill="hold"/>
                                        <p:tgtEl>
                                          <p:spTgt spid="7"/>
                                        </p:tgtEl>
                                        <p:attrNameLst>
                                          <p:attrName>ppt_x</p:attrName>
                                        </p:attrNameLst>
                                      </p:cBhvr>
                                      <p:tavLst>
                                        <p:tav tm="0">
                                          <p:val>
                                            <p:strVal val="#ppt_x"/>
                                          </p:val>
                                        </p:tav>
                                        <p:tav tm="100000">
                                          <p:val>
                                            <p:strVal val="#ppt_x"/>
                                          </p:val>
                                        </p:tav>
                                      </p:tavLst>
                                    </p:anim>
                                    <p:anim calcmode="lin" valueType="num">
                                      <p:cBhvr>
                                        <p:cTn id="18" dur="800" fill="hold"/>
                                        <p:tgtEl>
                                          <p:spTgt spid="7"/>
                                        </p:tgtEl>
                                        <p:attrNameLst>
                                          <p:attrName>ppt_y</p:attrName>
                                        </p:attrNameLst>
                                      </p:cBhvr>
                                      <p:tavLst>
                                        <p:tav tm="0">
                                          <p:val>
                                            <p:strVal val="#ppt_y+0.31"/>
                                          </p:val>
                                        </p:tav>
                                        <p:tav tm="100000">
                                          <p:val>
                                            <p:strVal val="#ppt_y+0.31"/>
                                          </p:val>
                                        </p:tav>
                                      </p:tavLst>
                                    </p:anim>
                                    <p:anim calcmode="lin" valueType="num">
                                      <p:cBhvr>
                                        <p:cTn id="19" dur="1200" decel="50000" fill="hold">
                                          <p:stCondLst>
                                            <p:cond delay="8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1200" decel="50000" fill="hold">
                                          <p:stCondLst>
                                            <p:cond delay="8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8" presetClass="exit" presetSubtype="16" fill="hold" nodeType="clickEffect">
                                  <p:stCondLst>
                                    <p:cond delay="0"/>
                                  </p:stCondLst>
                                  <p:childTnLst>
                                    <p:animEffect transition="out" filter="diamond(in)">
                                      <p:cBhvr>
                                        <p:cTn id="24" dur="2000"/>
                                        <p:tgtEl>
                                          <p:spTgt spid="7"/>
                                        </p:tgtEl>
                                      </p:cBhvr>
                                    </p:animEffect>
                                    <p:set>
                                      <p:cBhvr>
                                        <p:cTn id="25" dur="1" fill="hold">
                                          <p:stCondLst>
                                            <p:cond delay="1999"/>
                                          </p:stCondLst>
                                        </p:cTn>
                                        <p:tgtEl>
                                          <p:spTgt spid="7"/>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3" presetClass="exit" presetSubtype="10" fill="hold" grpId="1" nodeType="clickEffect">
                                  <p:stCondLst>
                                    <p:cond delay="0"/>
                                  </p:stCondLst>
                                  <p:childTnLst>
                                    <p:animEffect transition="out" filter="blinds(horizontal)">
                                      <p:cBhvr>
                                        <p:cTn id="29" dur="500"/>
                                        <p:tgtEl>
                                          <p:spTgt spid="4"/>
                                        </p:tgtEl>
                                      </p:cBhvr>
                                    </p:animEffect>
                                    <p:set>
                                      <p:cBhvr>
                                        <p:cTn id="30"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SIMBOLOS DEL </a:t>
            </a:r>
            <a:r>
              <a:rPr lang="es-ES" dirty="0" err="1" smtClean="0"/>
              <a:t>Ku</a:t>
            </a:r>
            <a:r>
              <a:rPr lang="es-ES" dirty="0" smtClean="0"/>
              <a:t> </a:t>
            </a:r>
            <a:r>
              <a:rPr lang="es-ES" dirty="0" err="1" smtClean="0"/>
              <a:t>Klux</a:t>
            </a:r>
            <a:r>
              <a:rPr lang="es-ES" dirty="0" smtClean="0"/>
              <a:t> </a:t>
            </a:r>
            <a:r>
              <a:rPr lang="es-ES" dirty="0" err="1" smtClean="0"/>
              <a:t>Klan</a:t>
            </a:r>
            <a:endParaRPr lang="es-ES" dirty="0"/>
          </a:p>
        </p:txBody>
      </p:sp>
      <p:sp>
        <p:nvSpPr>
          <p:cNvPr id="3" name="2 Marcador de contenido"/>
          <p:cNvSpPr>
            <a:spLocks noGrp="1"/>
          </p:cNvSpPr>
          <p:nvPr>
            <p:ph idx="1"/>
          </p:nvPr>
        </p:nvSpPr>
        <p:spPr/>
        <p:txBody>
          <a:bodyPr/>
          <a:lstStyle/>
          <a:p>
            <a:pPr>
              <a:buNone/>
            </a:pPr>
            <a:r>
              <a:rPr lang="es-ES" dirty="0" smtClean="0"/>
              <a:t>Sus símbolos mas significativo son:</a:t>
            </a:r>
          </a:p>
          <a:p>
            <a:r>
              <a:rPr lang="es-ES" dirty="0" smtClean="0"/>
              <a:t>El primero es la cruz ardiendo </a:t>
            </a:r>
          </a:p>
          <a:p>
            <a:pPr>
              <a:buNone/>
            </a:pPr>
            <a:endParaRPr lang="es-ES" dirty="0" smtClean="0"/>
          </a:p>
          <a:p>
            <a:pPr>
              <a:buNone/>
            </a:pPr>
            <a:endParaRPr lang="es-ES" dirty="0" smtClean="0"/>
          </a:p>
          <a:p>
            <a:r>
              <a:rPr lang="es-ES" dirty="0" smtClean="0"/>
              <a:t>El segundo su logo y la bandera.</a:t>
            </a:r>
          </a:p>
          <a:p>
            <a:pPr>
              <a:buNone/>
            </a:pPr>
            <a:endParaRPr lang="es-ES" dirty="0"/>
          </a:p>
        </p:txBody>
      </p:sp>
      <p:pic>
        <p:nvPicPr>
          <p:cNvPr id="4" name="3 Imagen" descr="images.jpg"/>
          <p:cNvPicPr>
            <a:picLocks noChangeAspect="1"/>
          </p:cNvPicPr>
          <p:nvPr/>
        </p:nvPicPr>
        <p:blipFill>
          <a:blip r:embed="rId2" cstate="print"/>
          <a:stretch>
            <a:fillRect/>
          </a:stretch>
        </p:blipFill>
        <p:spPr>
          <a:xfrm>
            <a:off x="6804248" y="1844824"/>
            <a:ext cx="1943100" cy="2352675"/>
          </a:xfrm>
          <a:prstGeom prst="rect">
            <a:avLst/>
          </a:prstGeom>
        </p:spPr>
      </p:pic>
      <p:pic>
        <p:nvPicPr>
          <p:cNvPr id="5" name="4 Imagen" descr="8j7h65gf3d.jpg"/>
          <p:cNvPicPr>
            <a:picLocks noChangeAspect="1"/>
          </p:cNvPicPr>
          <p:nvPr/>
        </p:nvPicPr>
        <p:blipFill>
          <a:blip r:embed="rId3" cstate="print"/>
          <a:stretch>
            <a:fillRect/>
          </a:stretch>
        </p:blipFill>
        <p:spPr>
          <a:xfrm>
            <a:off x="755576" y="4509120"/>
            <a:ext cx="2143125" cy="2143125"/>
          </a:xfrm>
          <a:prstGeom prst="rect">
            <a:avLst/>
          </a:prstGeom>
        </p:spPr>
      </p:pic>
      <p:pic>
        <p:nvPicPr>
          <p:cNvPr id="6" name="5 Imagen" descr="poiuytrew.jpg"/>
          <p:cNvPicPr>
            <a:picLocks noChangeAspect="1"/>
          </p:cNvPicPr>
          <p:nvPr/>
        </p:nvPicPr>
        <p:blipFill>
          <a:blip r:embed="rId4" cstate="print"/>
          <a:stretch>
            <a:fillRect/>
          </a:stretch>
        </p:blipFill>
        <p:spPr>
          <a:xfrm>
            <a:off x="4499992" y="4797152"/>
            <a:ext cx="2800350" cy="16287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600" decel="100000"/>
                                        <p:tgtEl>
                                          <p:spTgt spid="2"/>
                                        </p:tgtEl>
                                      </p:cBhvr>
                                    </p:animEffect>
                                    <p:anim calcmode="lin" valueType="num">
                                      <p:cBhvr>
                                        <p:cTn id="8" dur="1600" decel="100000" fill="hold"/>
                                        <p:tgtEl>
                                          <p:spTgt spid="2"/>
                                        </p:tgtEl>
                                        <p:attrNameLst>
                                          <p:attrName>style.rotation</p:attrName>
                                        </p:attrNameLst>
                                      </p:cBhvr>
                                      <p:tavLst>
                                        <p:tav tm="0">
                                          <p:val>
                                            <p:fltVal val="-90"/>
                                          </p:val>
                                        </p:tav>
                                        <p:tav tm="100000">
                                          <p:val>
                                            <p:fltVal val="0"/>
                                          </p:val>
                                        </p:tav>
                                      </p:tavLst>
                                    </p:anim>
                                    <p:anim calcmode="lin" valueType="num">
                                      <p:cBhvr>
                                        <p:cTn id="9" dur="1600" decel="100000" fill="hold"/>
                                        <p:tgtEl>
                                          <p:spTgt spid="2"/>
                                        </p:tgtEl>
                                        <p:attrNameLst>
                                          <p:attrName>ppt_x</p:attrName>
                                        </p:attrNameLst>
                                      </p:cBhvr>
                                      <p:tavLst>
                                        <p:tav tm="0">
                                          <p:val>
                                            <p:strVal val="#ppt_x+0.4"/>
                                          </p:val>
                                        </p:tav>
                                        <p:tav tm="100000">
                                          <p:val>
                                            <p:strVal val="#ppt_x-0.05"/>
                                          </p:val>
                                        </p:tav>
                                      </p:tavLst>
                                    </p:anim>
                                    <p:anim calcmode="lin" valueType="num">
                                      <p:cBhvr>
                                        <p:cTn id="10" dur="1600" decel="100000" fill="hold"/>
                                        <p:tgtEl>
                                          <p:spTgt spid="2"/>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Scale>
                                      <p:cBhvr>
                                        <p:cTn id="17" dur="2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000" decel="50000" fill="hold">
                                          <p:stCondLst>
                                            <p:cond delay="0"/>
                                          </p:stCondLst>
                                        </p:cTn>
                                        <p:tgtEl>
                                          <p:spTgt spid="3">
                                            <p:txEl>
                                              <p:pRg st="0" end="0"/>
                                            </p:txEl>
                                          </p:spTgt>
                                        </p:tgtEl>
                                        <p:attrNameLst>
                                          <p:attrName>ppt_x</p:attrName>
                                          <p:attrName>ppt_y</p:attrName>
                                        </p:attrNameLst>
                                      </p:cBhvr>
                                    </p:animMotion>
                                    <p:animEffect transition="in" filter="fade">
                                      <p:cBhvr>
                                        <p:cTn id="19" dur="20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Scale>
                                      <p:cBhvr>
                                        <p:cTn id="24" dur="2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2000" decel="50000" fill="hold">
                                          <p:stCondLst>
                                            <p:cond delay="0"/>
                                          </p:stCondLst>
                                        </p:cTn>
                                        <p:tgtEl>
                                          <p:spTgt spid="3">
                                            <p:txEl>
                                              <p:pRg st="1" end="1"/>
                                            </p:txEl>
                                          </p:spTgt>
                                        </p:tgtEl>
                                        <p:attrNameLst>
                                          <p:attrName>ppt_x</p:attrName>
                                          <p:attrName>ppt_y</p:attrName>
                                        </p:attrNameLst>
                                      </p:cBhvr>
                                    </p:animMotion>
                                    <p:animEffect transition="in" filter="fade">
                                      <p:cBhvr>
                                        <p:cTn id="26" dur="2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Scale>
                                      <p:cBhvr>
                                        <p:cTn id="31" dur="2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2000" decel="50000" fill="hold">
                                          <p:stCondLst>
                                            <p:cond delay="0"/>
                                          </p:stCondLst>
                                        </p:cTn>
                                        <p:tgtEl>
                                          <p:spTgt spid="3">
                                            <p:txEl>
                                              <p:pRg st="4" end="4"/>
                                            </p:txEl>
                                          </p:spTgt>
                                        </p:tgtEl>
                                        <p:attrNameLst>
                                          <p:attrName>ppt_x</p:attrName>
                                          <p:attrName>ppt_y</p:attrName>
                                        </p:attrNameLst>
                                      </p:cBhvr>
                                    </p:animMotion>
                                    <p:animEffect transition="in" filter="fade">
                                      <p:cBhvr>
                                        <p:cTn id="33" dur="2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4" presetClass="entr" presetSubtype="0" accel="100000"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2000" fill="hold"/>
                                        <p:tgtEl>
                                          <p:spTgt spid="4"/>
                                        </p:tgtEl>
                                        <p:attrNameLst>
                                          <p:attrName>ppt_w</p:attrName>
                                        </p:attrNameLst>
                                      </p:cBhvr>
                                      <p:tavLst>
                                        <p:tav tm="0">
                                          <p:val>
                                            <p:strVal val="#ppt_w*0.05"/>
                                          </p:val>
                                        </p:tav>
                                        <p:tav tm="100000">
                                          <p:val>
                                            <p:strVal val="#ppt_w"/>
                                          </p:val>
                                        </p:tav>
                                      </p:tavLst>
                                    </p:anim>
                                    <p:anim calcmode="lin" valueType="num">
                                      <p:cBhvr>
                                        <p:cTn id="39" dur="2000" fill="hold"/>
                                        <p:tgtEl>
                                          <p:spTgt spid="4"/>
                                        </p:tgtEl>
                                        <p:attrNameLst>
                                          <p:attrName>ppt_h</p:attrName>
                                        </p:attrNameLst>
                                      </p:cBhvr>
                                      <p:tavLst>
                                        <p:tav tm="0">
                                          <p:val>
                                            <p:strVal val="#ppt_h"/>
                                          </p:val>
                                        </p:tav>
                                        <p:tav tm="100000">
                                          <p:val>
                                            <p:strVal val="#ppt_h"/>
                                          </p:val>
                                        </p:tav>
                                      </p:tavLst>
                                    </p:anim>
                                    <p:anim calcmode="lin" valueType="num">
                                      <p:cBhvr>
                                        <p:cTn id="40" dur="2000" fill="hold"/>
                                        <p:tgtEl>
                                          <p:spTgt spid="4"/>
                                        </p:tgtEl>
                                        <p:attrNameLst>
                                          <p:attrName>ppt_x</p:attrName>
                                        </p:attrNameLst>
                                      </p:cBhvr>
                                      <p:tavLst>
                                        <p:tav tm="0">
                                          <p:val>
                                            <p:strVal val="#ppt_x-.2"/>
                                          </p:val>
                                        </p:tav>
                                        <p:tav tm="100000">
                                          <p:val>
                                            <p:strVal val="#ppt_x"/>
                                          </p:val>
                                        </p:tav>
                                      </p:tavLst>
                                    </p:anim>
                                    <p:anim calcmode="lin" valueType="num">
                                      <p:cBhvr>
                                        <p:cTn id="41" dur="2000" fill="hold"/>
                                        <p:tgtEl>
                                          <p:spTgt spid="4"/>
                                        </p:tgtEl>
                                        <p:attrNameLst>
                                          <p:attrName>ppt_y</p:attrName>
                                        </p:attrNameLst>
                                      </p:cBhvr>
                                      <p:tavLst>
                                        <p:tav tm="0">
                                          <p:val>
                                            <p:strVal val="#ppt_y"/>
                                          </p:val>
                                        </p:tav>
                                        <p:tav tm="100000">
                                          <p:val>
                                            <p:strVal val="#ppt_y"/>
                                          </p:val>
                                        </p:tav>
                                      </p:tavLst>
                                    </p:anim>
                                    <p:animEffect transition="in" filter="fade">
                                      <p:cBhvr>
                                        <p:cTn id="42" dur="20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54" presetClass="entr" presetSubtype="0" accel="100000"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2000" fill="hold"/>
                                        <p:tgtEl>
                                          <p:spTgt spid="5"/>
                                        </p:tgtEl>
                                        <p:attrNameLst>
                                          <p:attrName>ppt_w</p:attrName>
                                        </p:attrNameLst>
                                      </p:cBhvr>
                                      <p:tavLst>
                                        <p:tav tm="0">
                                          <p:val>
                                            <p:strVal val="#ppt_w*0.05"/>
                                          </p:val>
                                        </p:tav>
                                        <p:tav tm="100000">
                                          <p:val>
                                            <p:strVal val="#ppt_w"/>
                                          </p:val>
                                        </p:tav>
                                      </p:tavLst>
                                    </p:anim>
                                    <p:anim calcmode="lin" valueType="num">
                                      <p:cBhvr>
                                        <p:cTn id="48" dur="2000" fill="hold"/>
                                        <p:tgtEl>
                                          <p:spTgt spid="5"/>
                                        </p:tgtEl>
                                        <p:attrNameLst>
                                          <p:attrName>ppt_h</p:attrName>
                                        </p:attrNameLst>
                                      </p:cBhvr>
                                      <p:tavLst>
                                        <p:tav tm="0">
                                          <p:val>
                                            <p:strVal val="#ppt_h"/>
                                          </p:val>
                                        </p:tav>
                                        <p:tav tm="100000">
                                          <p:val>
                                            <p:strVal val="#ppt_h"/>
                                          </p:val>
                                        </p:tav>
                                      </p:tavLst>
                                    </p:anim>
                                    <p:anim calcmode="lin" valueType="num">
                                      <p:cBhvr>
                                        <p:cTn id="49" dur="2000" fill="hold"/>
                                        <p:tgtEl>
                                          <p:spTgt spid="5"/>
                                        </p:tgtEl>
                                        <p:attrNameLst>
                                          <p:attrName>ppt_x</p:attrName>
                                        </p:attrNameLst>
                                      </p:cBhvr>
                                      <p:tavLst>
                                        <p:tav tm="0">
                                          <p:val>
                                            <p:strVal val="#ppt_x-.2"/>
                                          </p:val>
                                        </p:tav>
                                        <p:tav tm="100000">
                                          <p:val>
                                            <p:strVal val="#ppt_x"/>
                                          </p:val>
                                        </p:tav>
                                      </p:tavLst>
                                    </p:anim>
                                    <p:anim calcmode="lin" valueType="num">
                                      <p:cBhvr>
                                        <p:cTn id="50" dur="2000" fill="hold"/>
                                        <p:tgtEl>
                                          <p:spTgt spid="5"/>
                                        </p:tgtEl>
                                        <p:attrNameLst>
                                          <p:attrName>ppt_y</p:attrName>
                                        </p:attrNameLst>
                                      </p:cBhvr>
                                      <p:tavLst>
                                        <p:tav tm="0">
                                          <p:val>
                                            <p:strVal val="#ppt_y"/>
                                          </p:val>
                                        </p:tav>
                                        <p:tav tm="100000">
                                          <p:val>
                                            <p:strVal val="#ppt_y"/>
                                          </p:val>
                                        </p:tav>
                                      </p:tavLst>
                                    </p:anim>
                                    <p:animEffect transition="in" filter="fade">
                                      <p:cBhvr>
                                        <p:cTn id="51" dur="2000"/>
                                        <p:tgtEl>
                                          <p:spTgt spid="5"/>
                                        </p:tgtEl>
                                      </p:cBhvr>
                                    </p:animEffect>
                                  </p:childTnLst>
                                </p:cTn>
                              </p:par>
                            </p:childTnLst>
                          </p:cTn>
                        </p:par>
                      </p:childTnLst>
                    </p:cTn>
                  </p:par>
                  <p:par>
                    <p:cTn id="52" fill="hold">
                      <p:stCondLst>
                        <p:cond delay="indefinite"/>
                      </p:stCondLst>
                      <p:childTnLst>
                        <p:par>
                          <p:cTn id="53" fill="hold">
                            <p:stCondLst>
                              <p:cond delay="0"/>
                            </p:stCondLst>
                            <p:childTnLst>
                              <p:par>
                                <p:cTn id="54" presetID="54" presetClass="entr" presetSubtype="0" accel="100000"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2000" fill="hold"/>
                                        <p:tgtEl>
                                          <p:spTgt spid="6"/>
                                        </p:tgtEl>
                                        <p:attrNameLst>
                                          <p:attrName>ppt_w</p:attrName>
                                        </p:attrNameLst>
                                      </p:cBhvr>
                                      <p:tavLst>
                                        <p:tav tm="0">
                                          <p:val>
                                            <p:strVal val="#ppt_w*0.05"/>
                                          </p:val>
                                        </p:tav>
                                        <p:tav tm="100000">
                                          <p:val>
                                            <p:strVal val="#ppt_w"/>
                                          </p:val>
                                        </p:tav>
                                      </p:tavLst>
                                    </p:anim>
                                    <p:anim calcmode="lin" valueType="num">
                                      <p:cBhvr>
                                        <p:cTn id="57" dur="2000" fill="hold"/>
                                        <p:tgtEl>
                                          <p:spTgt spid="6"/>
                                        </p:tgtEl>
                                        <p:attrNameLst>
                                          <p:attrName>ppt_h</p:attrName>
                                        </p:attrNameLst>
                                      </p:cBhvr>
                                      <p:tavLst>
                                        <p:tav tm="0">
                                          <p:val>
                                            <p:strVal val="#ppt_h"/>
                                          </p:val>
                                        </p:tav>
                                        <p:tav tm="100000">
                                          <p:val>
                                            <p:strVal val="#ppt_h"/>
                                          </p:val>
                                        </p:tav>
                                      </p:tavLst>
                                    </p:anim>
                                    <p:anim calcmode="lin" valueType="num">
                                      <p:cBhvr>
                                        <p:cTn id="58" dur="2000" fill="hold"/>
                                        <p:tgtEl>
                                          <p:spTgt spid="6"/>
                                        </p:tgtEl>
                                        <p:attrNameLst>
                                          <p:attrName>ppt_x</p:attrName>
                                        </p:attrNameLst>
                                      </p:cBhvr>
                                      <p:tavLst>
                                        <p:tav tm="0">
                                          <p:val>
                                            <p:strVal val="#ppt_x-.2"/>
                                          </p:val>
                                        </p:tav>
                                        <p:tav tm="100000">
                                          <p:val>
                                            <p:strVal val="#ppt_x"/>
                                          </p:val>
                                        </p:tav>
                                      </p:tavLst>
                                    </p:anim>
                                    <p:anim calcmode="lin" valueType="num">
                                      <p:cBhvr>
                                        <p:cTn id="59" dur="2000" fill="hold"/>
                                        <p:tgtEl>
                                          <p:spTgt spid="6"/>
                                        </p:tgtEl>
                                        <p:attrNameLst>
                                          <p:attrName>ppt_y</p:attrName>
                                        </p:attrNameLst>
                                      </p:cBhvr>
                                      <p:tavLst>
                                        <p:tav tm="0">
                                          <p:val>
                                            <p:strVal val="#ppt_y"/>
                                          </p:val>
                                        </p:tav>
                                        <p:tav tm="100000">
                                          <p:val>
                                            <p:strVal val="#ppt_y"/>
                                          </p:val>
                                        </p:tav>
                                      </p:tavLst>
                                    </p:anim>
                                    <p:animEffect transition="in" filter="fade">
                                      <p:cBhvr>
                                        <p:cTn id="60" dur="2000"/>
                                        <p:tgtEl>
                                          <p:spTgt spid="6"/>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xit" presetSubtype="4" fill="hold" grpId="1" nodeType="clickEffect">
                                  <p:stCondLst>
                                    <p:cond delay="0"/>
                                  </p:stCondLst>
                                  <p:childTnLst>
                                    <p:anim calcmode="lin" valueType="num">
                                      <p:cBhvr additive="base">
                                        <p:cTn id="64" dur="2000"/>
                                        <p:tgtEl>
                                          <p:spTgt spid="2"/>
                                        </p:tgtEl>
                                        <p:attrNameLst>
                                          <p:attrName>ppt_x</p:attrName>
                                        </p:attrNameLst>
                                      </p:cBhvr>
                                      <p:tavLst>
                                        <p:tav tm="0">
                                          <p:val>
                                            <p:strVal val="ppt_x"/>
                                          </p:val>
                                        </p:tav>
                                        <p:tav tm="100000">
                                          <p:val>
                                            <p:strVal val="ppt_x"/>
                                          </p:val>
                                        </p:tav>
                                      </p:tavLst>
                                    </p:anim>
                                    <p:anim calcmode="lin" valueType="num">
                                      <p:cBhvr additive="base">
                                        <p:cTn id="65" dur="2000"/>
                                        <p:tgtEl>
                                          <p:spTgt spid="2"/>
                                        </p:tgtEl>
                                        <p:attrNameLst>
                                          <p:attrName>ppt_y</p:attrName>
                                        </p:attrNameLst>
                                      </p:cBhvr>
                                      <p:tavLst>
                                        <p:tav tm="0">
                                          <p:val>
                                            <p:strVal val="ppt_y"/>
                                          </p:val>
                                        </p:tav>
                                        <p:tav tm="100000">
                                          <p:val>
                                            <p:strVal val="1+ppt_h/2"/>
                                          </p:val>
                                        </p:tav>
                                      </p:tavLst>
                                    </p:anim>
                                    <p:set>
                                      <p:cBhvr>
                                        <p:cTn id="66" dur="1" fill="hold">
                                          <p:stCondLst>
                                            <p:cond delay="1999"/>
                                          </p:stCondLst>
                                        </p:cTn>
                                        <p:tgtEl>
                                          <p:spTgt spid="2"/>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3" presetClass="exit" presetSubtype="10" fill="hold" nodeType="clickEffect">
                                  <p:stCondLst>
                                    <p:cond delay="0"/>
                                  </p:stCondLst>
                                  <p:childTnLst>
                                    <p:animEffect transition="out" filter="blinds(horizontal)">
                                      <p:cBhvr>
                                        <p:cTn id="70" dur="2000"/>
                                        <p:tgtEl>
                                          <p:spTgt spid="4"/>
                                        </p:tgtEl>
                                      </p:cBhvr>
                                    </p:animEffect>
                                    <p:set>
                                      <p:cBhvr>
                                        <p:cTn id="71" dur="1" fill="hold">
                                          <p:stCondLst>
                                            <p:cond delay="1999"/>
                                          </p:stCondLst>
                                        </p:cTn>
                                        <p:tgtEl>
                                          <p:spTgt spid="4"/>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2" presetClass="exit" presetSubtype="4" fill="hold" nodeType="clickEffect">
                                  <p:stCondLst>
                                    <p:cond delay="0"/>
                                  </p:stCondLst>
                                  <p:childTnLst>
                                    <p:anim calcmode="lin" valueType="num">
                                      <p:cBhvr additive="base">
                                        <p:cTn id="75" dur="500"/>
                                        <p:tgtEl>
                                          <p:spTgt spid="6"/>
                                        </p:tgtEl>
                                        <p:attrNameLst>
                                          <p:attrName>ppt_x</p:attrName>
                                        </p:attrNameLst>
                                      </p:cBhvr>
                                      <p:tavLst>
                                        <p:tav tm="0">
                                          <p:val>
                                            <p:strVal val="ppt_x"/>
                                          </p:val>
                                        </p:tav>
                                        <p:tav tm="100000">
                                          <p:val>
                                            <p:strVal val="ppt_x"/>
                                          </p:val>
                                        </p:tav>
                                      </p:tavLst>
                                    </p:anim>
                                    <p:anim calcmode="lin" valueType="num">
                                      <p:cBhvr additive="base">
                                        <p:cTn id="76" dur="500"/>
                                        <p:tgtEl>
                                          <p:spTgt spid="6"/>
                                        </p:tgtEl>
                                        <p:attrNameLst>
                                          <p:attrName>ppt_y</p:attrName>
                                        </p:attrNameLst>
                                      </p:cBhvr>
                                      <p:tavLst>
                                        <p:tav tm="0">
                                          <p:val>
                                            <p:strVal val="ppt_y"/>
                                          </p:val>
                                        </p:tav>
                                        <p:tav tm="100000">
                                          <p:val>
                                            <p:strVal val="1+ppt_h/2"/>
                                          </p:val>
                                        </p:tav>
                                      </p:tavLst>
                                    </p:anim>
                                    <p:set>
                                      <p:cBhvr>
                                        <p:cTn id="77" dur="1" fill="hold">
                                          <p:stCondLst>
                                            <p:cond delay="499"/>
                                          </p:stCondLst>
                                        </p:cTn>
                                        <p:tgtEl>
                                          <p:spTgt spid="6"/>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2" presetClass="exit" presetSubtype="4" fill="hold" nodeType="clickEffect">
                                  <p:stCondLst>
                                    <p:cond delay="0"/>
                                  </p:stCondLst>
                                  <p:childTnLst>
                                    <p:anim calcmode="lin" valueType="num">
                                      <p:cBhvr additive="base">
                                        <p:cTn id="81" dur="2000"/>
                                        <p:tgtEl>
                                          <p:spTgt spid="5"/>
                                        </p:tgtEl>
                                        <p:attrNameLst>
                                          <p:attrName>ppt_x</p:attrName>
                                        </p:attrNameLst>
                                      </p:cBhvr>
                                      <p:tavLst>
                                        <p:tav tm="0">
                                          <p:val>
                                            <p:strVal val="ppt_x"/>
                                          </p:val>
                                        </p:tav>
                                        <p:tav tm="100000">
                                          <p:val>
                                            <p:strVal val="ppt_x"/>
                                          </p:val>
                                        </p:tav>
                                      </p:tavLst>
                                    </p:anim>
                                    <p:anim calcmode="lin" valueType="num">
                                      <p:cBhvr additive="base">
                                        <p:cTn id="82" dur="2000"/>
                                        <p:tgtEl>
                                          <p:spTgt spid="5"/>
                                        </p:tgtEl>
                                        <p:attrNameLst>
                                          <p:attrName>ppt_y</p:attrName>
                                        </p:attrNameLst>
                                      </p:cBhvr>
                                      <p:tavLst>
                                        <p:tav tm="0">
                                          <p:val>
                                            <p:strVal val="ppt_y"/>
                                          </p:val>
                                        </p:tav>
                                        <p:tav tm="100000">
                                          <p:val>
                                            <p:strVal val="1+ppt_h/2"/>
                                          </p:val>
                                        </p:tav>
                                      </p:tavLst>
                                    </p:anim>
                                    <p:set>
                                      <p:cBhvr>
                                        <p:cTn id="83" dur="1" fill="hold">
                                          <p:stCondLst>
                                            <p:cond delay="1999"/>
                                          </p:stCondLst>
                                        </p:cTn>
                                        <p:tgtEl>
                                          <p:spTgt spid="5"/>
                                        </p:tgtEl>
                                        <p:attrNameLst>
                                          <p:attrName>style.visibility</p:attrName>
                                        </p:attrNameLst>
                                      </p:cBhvr>
                                      <p:to>
                                        <p:strVal val="hidden"/>
                                      </p:to>
                                    </p:set>
                                  </p:childTnLst>
                                </p:cTn>
                              </p:par>
                            </p:childTnLst>
                          </p:cTn>
                        </p:par>
                      </p:childTnLst>
                    </p:cTn>
                  </p:par>
                  <p:par>
                    <p:cTn id="84" fill="hold">
                      <p:stCondLst>
                        <p:cond delay="indefinite"/>
                      </p:stCondLst>
                      <p:childTnLst>
                        <p:par>
                          <p:cTn id="85" fill="hold">
                            <p:stCondLst>
                              <p:cond delay="0"/>
                            </p:stCondLst>
                            <p:childTnLst>
                              <p:par>
                                <p:cTn id="86" presetID="1" presetClass="exit" presetSubtype="0" fill="hold" grpId="1" nodeType="clickEffect">
                                  <p:stCondLst>
                                    <p:cond delay="0"/>
                                  </p:stCondLst>
                                  <p:childTnLst>
                                    <p:set>
                                      <p:cBhvr>
                                        <p:cTn id="87"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1" presetClass="exit" presetSubtype="0" fill="hold" grpId="1" nodeType="clickEffect">
                                  <p:stCondLst>
                                    <p:cond delay="0"/>
                                  </p:stCondLst>
                                  <p:childTnLst>
                                    <p:set>
                                      <p:cBhvr>
                                        <p:cTn id="91"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1" presetClass="exit" presetSubtype="0" fill="hold" grpId="1" nodeType="clickEffect">
                                  <p:stCondLst>
                                    <p:cond delay="0"/>
                                  </p:stCondLst>
                                  <p:childTnLst>
                                    <p:set>
                                      <p:cBhvr>
                                        <p:cTn id="95"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Una de sus ultimas </a:t>
            </a:r>
            <a:r>
              <a:rPr lang="es-ES" dirty="0" err="1" smtClean="0"/>
              <a:t>fechorias</a:t>
            </a:r>
            <a:endParaRPr lang="es-ES" dirty="0"/>
          </a:p>
        </p:txBody>
      </p:sp>
      <p:sp>
        <p:nvSpPr>
          <p:cNvPr id="3" name="2 Marcador de contenido"/>
          <p:cNvSpPr>
            <a:spLocks noGrp="1"/>
          </p:cNvSpPr>
          <p:nvPr>
            <p:ph idx="1"/>
          </p:nvPr>
        </p:nvSpPr>
        <p:spPr/>
        <p:txBody>
          <a:bodyPr/>
          <a:lstStyle/>
          <a:p>
            <a:pPr>
              <a:buNone/>
            </a:pPr>
            <a:r>
              <a:rPr lang="es-ES" dirty="0" smtClean="0"/>
              <a:t>Uno de los últimos sucesos protagonizados por esta hermandad fue un atentado de bomba en la calle Bautista numero 16.Que era una iglesia, el cual segó la vida de tres niñas (de 14 años) y un niño (de 11 años).</a:t>
            </a:r>
          </a:p>
          <a:p>
            <a:pPr>
              <a:buNone/>
            </a:pPr>
            <a:endParaRPr lang="es-ES" dirty="0"/>
          </a:p>
        </p:txBody>
      </p:sp>
      <p:pic>
        <p:nvPicPr>
          <p:cNvPr id="4" name="3 Imagen" descr="4-little-girls-L-TrZZ49.jpeg"/>
          <p:cNvPicPr>
            <a:picLocks noChangeAspect="1"/>
          </p:cNvPicPr>
          <p:nvPr/>
        </p:nvPicPr>
        <p:blipFill>
          <a:blip r:embed="rId2" cstate="print"/>
          <a:stretch>
            <a:fillRect/>
          </a:stretch>
        </p:blipFill>
        <p:spPr>
          <a:xfrm>
            <a:off x="1475656" y="4293096"/>
            <a:ext cx="6048672" cy="22322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05"/>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 calcmode="lin" valueType="num">
                                      <p:cBhvr>
                                        <p:cTn id="9" dur="2000" fill="hold"/>
                                        <p:tgtEl>
                                          <p:spTgt spid="2"/>
                                        </p:tgtEl>
                                        <p:attrNameLst>
                                          <p:attrName>ppt_x</p:attrName>
                                        </p:attrNameLst>
                                      </p:cBhvr>
                                      <p:tavLst>
                                        <p:tav tm="0">
                                          <p:val>
                                            <p:strVal val="#ppt_x-.2"/>
                                          </p:val>
                                        </p:tav>
                                        <p:tav tm="100000">
                                          <p:val>
                                            <p:strVal val="#ppt_x"/>
                                          </p:val>
                                        </p:tav>
                                      </p:tavLst>
                                    </p:anim>
                                    <p:anim calcmode="lin" valueType="num">
                                      <p:cBhvr>
                                        <p:cTn id="10" dur="2000" fill="hold"/>
                                        <p:tgtEl>
                                          <p:spTgt spid="2"/>
                                        </p:tgtEl>
                                        <p:attrNameLst>
                                          <p:attrName>ppt_y</p:attrName>
                                        </p:attrNameLst>
                                      </p:cBhvr>
                                      <p:tavLst>
                                        <p:tav tm="0">
                                          <p:val>
                                            <p:strVal val="#ppt_y"/>
                                          </p:val>
                                        </p:tav>
                                        <p:tav tm="100000">
                                          <p:val>
                                            <p:strVal val="#ppt_y"/>
                                          </p:val>
                                        </p:tav>
                                      </p:tavLst>
                                    </p:anim>
                                    <p:animEffect transition="in" filter="fade">
                                      <p:cBhvr>
                                        <p:cTn id="11" dur="2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200"/>
                                        <p:tgtEl>
                                          <p:spTgt spid="3">
                                            <p:txEl>
                                              <p:pRg st="0" end="0"/>
                                            </p:txEl>
                                          </p:spTgt>
                                        </p:tgtEl>
                                      </p:cBhvr>
                                    </p:animEffect>
                                    <p:anim calcmode="lin" valueType="num">
                                      <p:cBhvr>
                                        <p:cTn id="17" dur="8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8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9" dur="1200" decel="50000" fill="hold">
                                          <p:stCondLst>
                                            <p:cond delay="8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1200" decel="50000" fill="hold">
                                          <p:stCondLst>
                                            <p:cond delay="8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2000"/>
                                        <p:tgtEl>
                                          <p:spTgt spid="4"/>
                                        </p:tgtEl>
                                      </p:cBhvr>
                                    </p:animEffect>
                                    <p:anim calcmode="lin" valueType="num">
                                      <p:cBhvr>
                                        <p:cTn id="26" dur="2000" fill="hold"/>
                                        <p:tgtEl>
                                          <p:spTgt spid="4"/>
                                        </p:tgtEl>
                                        <p:attrNameLst>
                                          <p:attrName>style.rotation</p:attrName>
                                        </p:attrNameLst>
                                      </p:cBhvr>
                                      <p:tavLst>
                                        <p:tav tm="0">
                                          <p:val>
                                            <p:fltVal val="720"/>
                                          </p:val>
                                        </p:tav>
                                        <p:tav tm="100000">
                                          <p:val>
                                            <p:fltVal val="0"/>
                                          </p:val>
                                        </p:tav>
                                      </p:tavLst>
                                    </p:anim>
                                    <p:anim calcmode="lin" valueType="num">
                                      <p:cBhvr>
                                        <p:cTn id="27" dur="2000" fill="hold"/>
                                        <p:tgtEl>
                                          <p:spTgt spid="4"/>
                                        </p:tgtEl>
                                        <p:attrNameLst>
                                          <p:attrName>ppt_h</p:attrName>
                                        </p:attrNameLst>
                                      </p:cBhvr>
                                      <p:tavLst>
                                        <p:tav tm="0">
                                          <p:val>
                                            <p:fltVal val="0"/>
                                          </p:val>
                                        </p:tav>
                                        <p:tav tm="100000">
                                          <p:val>
                                            <p:strVal val="#ppt_h"/>
                                          </p:val>
                                        </p:tav>
                                      </p:tavLst>
                                    </p:anim>
                                    <p:anim calcmode="lin" valueType="num">
                                      <p:cBhvr>
                                        <p:cTn id="28"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grpId="1" nodeType="clickEffect">
                                  <p:stCondLst>
                                    <p:cond delay="0"/>
                                  </p:stCondLst>
                                  <p:childTnLst>
                                    <p:anim calcmode="lin" valueType="num">
                                      <p:cBhvr additive="base">
                                        <p:cTn id="32" dur="2000"/>
                                        <p:tgtEl>
                                          <p:spTgt spid="2"/>
                                        </p:tgtEl>
                                        <p:attrNameLst>
                                          <p:attrName>ppt_x</p:attrName>
                                        </p:attrNameLst>
                                      </p:cBhvr>
                                      <p:tavLst>
                                        <p:tav tm="0">
                                          <p:val>
                                            <p:strVal val="ppt_x"/>
                                          </p:val>
                                        </p:tav>
                                        <p:tav tm="100000">
                                          <p:val>
                                            <p:strVal val="ppt_x"/>
                                          </p:val>
                                        </p:tav>
                                      </p:tavLst>
                                    </p:anim>
                                    <p:anim calcmode="lin" valueType="num">
                                      <p:cBhvr additive="base">
                                        <p:cTn id="33" dur="2000"/>
                                        <p:tgtEl>
                                          <p:spTgt spid="2"/>
                                        </p:tgtEl>
                                        <p:attrNameLst>
                                          <p:attrName>ppt_y</p:attrName>
                                        </p:attrNameLst>
                                      </p:cBhvr>
                                      <p:tavLst>
                                        <p:tav tm="0">
                                          <p:val>
                                            <p:strVal val="ppt_y"/>
                                          </p:val>
                                        </p:tav>
                                        <p:tav tm="100000">
                                          <p:val>
                                            <p:strVal val="1+ppt_h/2"/>
                                          </p:val>
                                        </p:tav>
                                      </p:tavLst>
                                    </p:anim>
                                    <p:set>
                                      <p:cBhvr>
                                        <p:cTn id="34" dur="1" fill="hold">
                                          <p:stCondLst>
                                            <p:cond delay="1999"/>
                                          </p:stCondLst>
                                        </p:cTn>
                                        <p:tgtEl>
                                          <p:spTgt spid="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3" presetClass="exit" presetSubtype="10" fill="hold" grpId="1" nodeType="clickEffect">
                                  <p:stCondLst>
                                    <p:cond delay="0"/>
                                  </p:stCondLst>
                                  <p:childTnLst>
                                    <p:animEffect transition="out" filter="blinds(horizontal)">
                                      <p:cBhvr>
                                        <p:cTn id="38" dur="2000"/>
                                        <p:tgtEl>
                                          <p:spTgt spid="3">
                                            <p:txEl>
                                              <p:pRg st="0" end="0"/>
                                            </p:txEl>
                                          </p:spTgt>
                                        </p:tgtEl>
                                      </p:cBhvr>
                                    </p:animEffect>
                                    <p:set>
                                      <p:cBhvr>
                                        <p:cTn id="39"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8" presetClass="exit" presetSubtype="16" fill="hold" nodeType="clickEffect">
                                  <p:stCondLst>
                                    <p:cond delay="0"/>
                                  </p:stCondLst>
                                  <p:childTnLst>
                                    <p:animEffect transition="out" filter="diamond(in)">
                                      <p:cBhvr>
                                        <p:cTn id="43" dur="2000"/>
                                        <p:tgtEl>
                                          <p:spTgt spid="4"/>
                                        </p:tgtEl>
                                      </p:cBhvr>
                                    </p:animEffect>
                                    <p:set>
                                      <p:cBhvr>
                                        <p:cTn id="44"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332656"/>
            <a:ext cx="8686800" cy="838200"/>
          </a:xfrm>
        </p:spPr>
        <p:txBody>
          <a:bodyPr>
            <a:normAutofit fontScale="90000"/>
          </a:bodyPr>
          <a:lstStyle/>
          <a:p>
            <a:r>
              <a:rPr lang="es-ES" dirty="0" smtClean="0"/>
              <a:t>Figuras importantes que lucharon contra ellos </a:t>
            </a:r>
            <a:endParaRPr lang="es-ES" dirty="0"/>
          </a:p>
        </p:txBody>
      </p:sp>
      <p:sp>
        <p:nvSpPr>
          <p:cNvPr id="3" name="2 Marcador de contenido"/>
          <p:cNvSpPr>
            <a:spLocks noGrp="1"/>
          </p:cNvSpPr>
          <p:nvPr>
            <p:ph idx="1"/>
          </p:nvPr>
        </p:nvSpPr>
        <p:spPr/>
        <p:txBody>
          <a:bodyPr>
            <a:normAutofit fontScale="70000" lnSpcReduction="20000"/>
          </a:bodyPr>
          <a:lstStyle/>
          <a:p>
            <a:pPr>
              <a:buNone/>
            </a:pPr>
            <a:r>
              <a:rPr lang="es-ES" dirty="0" smtClean="0"/>
              <a:t>	Uno de los personajes mas famosos fue Martin </a:t>
            </a:r>
            <a:r>
              <a:rPr lang="es-ES" dirty="0" err="1" smtClean="0"/>
              <a:t>Luther</a:t>
            </a:r>
            <a:r>
              <a:rPr lang="es-ES" dirty="0" smtClean="0"/>
              <a:t> King, </a:t>
            </a:r>
            <a:r>
              <a:rPr lang="es-ES" dirty="0" err="1" smtClean="0"/>
              <a:t>Jr</a:t>
            </a:r>
            <a:r>
              <a:rPr lang="es-ES" dirty="0" smtClean="0"/>
              <a:t> fue un ministro de la iglesia bautista y activista del Movimiento por los Derechos Civiles en Estados Unidos para los afroamericanos, condecorado con el Premio Nobel de la Paz.</a:t>
            </a:r>
            <a:br>
              <a:rPr lang="es-ES" dirty="0" smtClean="0"/>
            </a:br>
            <a:r>
              <a:rPr lang="es-ES" dirty="0" smtClean="0"/>
              <a:t/>
            </a:r>
            <a:br>
              <a:rPr lang="es-ES" dirty="0" smtClean="0"/>
            </a:br>
            <a:r>
              <a:rPr lang="es-ES" dirty="0" smtClean="0"/>
              <a:t>Organizó y llevó a cabo marchas por el derecho al voto, la no discriminación, y otros derechos civiles básicos. La mayoría de estos derechos fueron promulgados en las leyes de los Estados Unidos con la aprobación del Acta de los Derechos Civiles y el Acta de los derechos de votación. Es tal vez más famoso por su discurso "I </a:t>
            </a:r>
            <a:r>
              <a:rPr lang="es-ES" dirty="0" err="1" smtClean="0"/>
              <a:t>Have</a:t>
            </a:r>
            <a:r>
              <a:rPr lang="es-ES" dirty="0" smtClean="0"/>
              <a:t> a Dream (Yo tengo un sueño)" dado en frente del Monumento a Lincoln durante la Marcha en Washington por el trabajo y la libertad en 1963. King es recordado como uno de los mayores líderes y héroes de la historia de Estados Unidos, y en la moderna historia de la no violencia.</a:t>
            </a:r>
            <a:endParaRPr lang="es-ES" dirty="0"/>
          </a:p>
        </p:txBody>
      </p:sp>
      <p:pic>
        <p:nvPicPr>
          <p:cNvPr id="4" name="3 Imagen" descr="índice.jpg"/>
          <p:cNvPicPr>
            <a:picLocks noChangeAspect="1"/>
          </p:cNvPicPr>
          <p:nvPr/>
        </p:nvPicPr>
        <p:blipFill>
          <a:blip r:embed="rId2" cstate="print"/>
          <a:stretch>
            <a:fillRect/>
          </a:stretch>
        </p:blipFill>
        <p:spPr>
          <a:xfrm>
            <a:off x="3419872" y="5445224"/>
            <a:ext cx="3096344" cy="1224136"/>
          </a:xfrm>
          <a:prstGeom prst="rect">
            <a:avLst/>
          </a:prstGeom>
        </p:spPr>
      </p:pic>
      <p:pic>
        <p:nvPicPr>
          <p:cNvPr id="5" name="4 Imagen" descr="iuhg.jpg"/>
          <p:cNvPicPr>
            <a:picLocks noChangeAspect="1"/>
          </p:cNvPicPr>
          <p:nvPr/>
        </p:nvPicPr>
        <p:blipFill>
          <a:blip r:embed="rId3" cstate="print"/>
          <a:stretch>
            <a:fillRect/>
          </a:stretch>
        </p:blipFill>
        <p:spPr>
          <a:xfrm>
            <a:off x="7452320" y="188640"/>
            <a:ext cx="1498277" cy="132274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05"/>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 calcmode="lin" valueType="num">
                                      <p:cBhvr>
                                        <p:cTn id="9" dur="2000" fill="hold"/>
                                        <p:tgtEl>
                                          <p:spTgt spid="2"/>
                                        </p:tgtEl>
                                        <p:attrNameLst>
                                          <p:attrName>ppt_x</p:attrName>
                                        </p:attrNameLst>
                                      </p:cBhvr>
                                      <p:tavLst>
                                        <p:tav tm="0">
                                          <p:val>
                                            <p:strVal val="#ppt_x-.2"/>
                                          </p:val>
                                        </p:tav>
                                        <p:tav tm="100000">
                                          <p:val>
                                            <p:strVal val="#ppt_x"/>
                                          </p:val>
                                        </p:tav>
                                      </p:tavLst>
                                    </p:anim>
                                    <p:anim calcmode="lin" valueType="num">
                                      <p:cBhvr>
                                        <p:cTn id="10" dur="2000" fill="hold"/>
                                        <p:tgtEl>
                                          <p:spTgt spid="2"/>
                                        </p:tgtEl>
                                        <p:attrNameLst>
                                          <p:attrName>ppt_y</p:attrName>
                                        </p:attrNameLst>
                                      </p:cBhvr>
                                      <p:tavLst>
                                        <p:tav tm="0">
                                          <p:val>
                                            <p:strVal val="#ppt_y"/>
                                          </p:val>
                                        </p:tav>
                                        <p:tav tm="100000">
                                          <p:val>
                                            <p:strVal val="#ppt_y"/>
                                          </p:val>
                                        </p:tav>
                                      </p:tavLst>
                                    </p:anim>
                                    <p:animEffect transition="in" filter="fade">
                                      <p:cBhvr>
                                        <p:cTn id="11" dur="2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600" decel="100000"/>
                                        <p:tgtEl>
                                          <p:spTgt spid="5"/>
                                        </p:tgtEl>
                                      </p:cBhvr>
                                    </p:animEffect>
                                    <p:anim calcmode="lin" valueType="num">
                                      <p:cBhvr>
                                        <p:cTn id="17" dur="1600" decel="100000" fill="hold"/>
                                        <p:tgtEl>
                                          <p:spTgt spid="5"/>
                                        </p:tgtEl>
                                        <p:attrNameLst>
                                          <p:attrName>style.rotation</p:attrName>
                                        </p:attrNameLst>
                                      </p:cBhvr>
                                      <p:tavLst>
                                        <p:tav tm="0">
                                          <p:val>
                                            <p:fltVal val="-90"/>
                                          </p:val>
                                        </p:tav>
                                        <p:tav tm="100000">
                                          <p:val>
                                            <p:fltVal val="0"/>
                                          </p:val>
                                        </p:tav>
                                      </p:tavLst>
                                    </p:anim>
                                    <p:anim calcmode="lin" valueType="num">
                                      <p:cBhvr>
                                        <p:cTn id="18" dur="1600" decel="100000" fill="hold"/>
                                        <p:tgtEl>
                                          <p:spTgt spid="5"/>
                                        </p:tgtEl>
                                        <p:attrNameLst>
                                          <p:attrName>ppt_x</p:attrName>
                                        </p:attrNameLst>
                                      </p:cBhvr>
                                      <p:tavLst>
                                        <p:tav tm="0">
                                          <p:val>
                                            <p:strVal val="#ppt_x+0.4"/>
                                          </p:val>
                                        </p:tav>
                                        <p:tav tm="100000">
                                          <p:val>
                                            <p:strVal val="#ppt_x-0.05"/>
                                          </p:val>
                                        </p:tav>
                                      </p:tavLst>
                                    </p:anim>
                                    <p:anim calcmode="lin" valueType="num">
                                      <p:cBhvr>
                                        <p:cTn id="19" dur="1600" decel="100000" fill="hold"/>
                                        <p:tgtEl>
                                          <p:spTgt spid="5"/>
                                        </p:tgtEl>
                                        <p:attrNameLst>
                                          <p:attrName>ppt_y</p:attrName>
                                        </p:attrNameLst>
                                      </p:cBhvr>
                                      <p:tavLst>
                                        <p:tav tm="0">
                                          <p:val>
                                            <p:strVal val="#ppt_y-0.4"/>
                                          </p:val>
                                        </p:tav>
                                        <p:tav tm="100000">
                                          <p:val>
                                            <p:strVal val="#ppt_y+0.1"/>
                                          </p:val>
                                        </p:tav>
                                      </p:tavLst>
                                    </p:anim>
                                    <p:anim calcmode="lin" valueType="num">
                                      <p:cBhvr>
                                        <p:cTn id="20" dur="400" accel="100000" fill="hold">
                                          <p:stCondLst>
                                            <p:cond delay="1600"/>
                                          </p:stCondLst>
                                        </p:cTn>
                                        <p:tgtEl>
                                          <p:spTgt spid="5"/>
                                        </p:tgtEl>
                                        <p:attrNameLst>
                                          <p:attrName>ppt_x</p:attrName>
                                        </p:attrNameLst>
                                      </p:cBhvr>
                                      <p:tavLst>
                                        <p:tav tm="0">
                                          <p:val>
                                            <p:strVal val="#ppt_x-0.05"/>
                                          </p:val>
                                        </p:tav>
                                        <p:tav tm="100000">
                                          <p:val>
                                            <p:strVal val="#ppt_x"/>
                                          </p:val>
                                        </p:tav>
                                      </p:tavLst>
                                    </p:anim>
                                    <p:anim calcmode="lin" valueType="num">
                                      <p:cBhvr>
                                        <p:cTn id="21" dur="400" accel="100000" fill="hold">
                                          <p:stCondLst>
                                            <p:cond delay="16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600" decel="100000"/>
                                        <p:tgtEl>
                                          <p:spTgt spid="4"/>
                                        </p:tgtEl>
                                      </p:cBhvr>
                                    </p:animEffect>
                                    <p:anim calcmode="lin" valueType="num">
                                      <p:cBhvr>
                                        <p:cTn id="27" dur="1600" decel="100000" fill="hold"/>
                                        <p:tgtEl>
                                          <p:spTgt spid="4"/>
                                        </p:tgtEl>
                                        <p:attrNameLst>
                                          <p:attrName>style.rotation</p:attrName>
                                        </p:attrNameLst>
                                      </p:cBhvr>
                                      <p:tavLst>
                                        <p:tav tm="0">
                                          <p:val>
                                            <p:fltVal val="-90"/>
                                          </p:val>
                                        </p:tav>
                                        <p:tav tm="100000">
                                          <p:val>
                                            <p:fltVal val="0"/>
                                          </p:val>
                                        </p:tav>
                                      </p:tavLst>
                                    </p:anim>
                                    <p:anim calcmode="lin" valueType="num">
                                      <p:cBhvr>
                                        <p:cTn id="28" dur="1600" decel="100000" fill="hold"/>
                                        <p:tgtEl>
                                          <p:spTgt spid="4"/>
                                        </p:tgtEl>
                                        <p:attrNameLst>
                                          <p:attrName>ppt_x</p:attrName>
                                        </p:attrNameLst>
                                      </p:cBhvr>
                                      <p:tavLst>
                                        <p:tav tm="0">
                                          <p:val>
                                            <p:strVal val="#ppt_x+0.4"/>
                                          </p:val>
                                        </p:tav>
                                        <p:tav tm="100000">
                                          <p:val>
                                            <p:strVal val="#ppt_x-0.05"/>
                                          </p:val>
                                        </p:tav>
                                      </p:tavLst>
                                    </p:anim>
                                    <p:anim calcmode="lin" valueType="num">
                                      <p:cBhvr>
                                        <p:cTn id="29" dur="1600" decel="100000" fill="hold"/>
                                        <p:tgtEl>
                                          <p:spTgt spid="4"/>
                                        </p:tgtEl>
                                        <p:attrNameLst>
                                          <p:attrName>ppt_y</p:attrName>
                                        </p:attrNameLst>
                                      </p:cBhvr>
                                      <p:tavLst>
                                        <p:tav tm="0">
                                          <p:val>
                                            <p:strVal val="#ppt_y-0.4"/>
                                          </p:val>
                                        </p:tav>
                                        <p:tav tm="100000">
                                          <p:val>
                                            <p:strVal val="#ppt_y+0.1"/>
                                          </p:val>
                                        </p:tav>
                                      </p:tavLst>
                                    </p:anim>
                                    <p:anim calcmode="lin" valueType="num">
                                      <p:cBhvr>
                                        <p:cTn id="30"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31"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7" presetClass="entr" presetSubtype="0" fill="hold" grpId="0" nodeType="clickEffect">
                                  <p:stCondLst>
                                    <p:cond delay="0"/>
                                  </p:stCondLst>
                                  <p:iterate type="lt">
                                    <p:tmPct val="50000"/>
                                  </p:iterate>
                                  <p:childTnLst>
                                    <p:set>
                                      <p:cBhvr>
                                        <p:cTn id="3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36" dur="200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7" dur="200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38" dur="2000"/>
                                        <p:tgtEl>
                                          <p:spTgt spid="3">
                                            <p:txEl>
                                              <p:pRg st="0" end="0"/>
                                            </p:txEl>
                                          </p:spTgt>
                                        </p:tgtEl>
                                        <p:attrNameLst>
                                          <p:attrName>fill.type</p:attrName>
                                        </p:attrNameLst>
                                      </p:cBhvr>
                                      <p:to>
                                        <p:strVal val="solid"/>
                                      </p:to>
                                    </p:set>
                                  </p:childTnLst>
                                </p:cTn>
                              </p:par>
                            </p:childTnLst>
                          </p:cTn>
                        </p:par>
                      </p:childTnLst>
                    </p:cTn>
                  </p:par>
                  <p:par>
                    <p:cTn id="39" fill="hold">
                      <p:stCondLst>
                        <p:cond delay="indefinite"/>
                      </p:stCondLst>
                      <p:childTnLst>
                        <p:par>
                          <p:cTn id="40" fill="hold">
                            <p:stCondLst>
                              <p:cond delay="0"/>
                            </p:stCondLst>
                            <p:childTnLst>
                              <p:par>
                                <p:cTn id="41" presetID="3" presetClass="exit" presetSubtype="10" fill="hold" nodeType="clickEffect">
                                  <p:stCondLst>
                                    <p:cond delay="0"/>
                                  </p:stCondLst>
                                  <p:childTnLst>
                                    <p:animEffect transition="out" filter="blinds(horizontal)">
                                      <p:cBhvr>
                                        <p:cTn id="42" dur="500"/>
                                        <p:tgtEl>
                                          <p:spTgt spid="4"/>
                                        </p:tgtEl>
                                      </p:cBhvr>
                                    </p:animEffect>
                                    <p:set>
                                      <p:cBhvr>
                                        <p:cTn id="43" dur="1" fill="hold">
                                          <p:stCondLst>
                                            <p:cond delay="499"/>
                                          </p:stCondLst>
                                        </p:cTn>
                                        <p:tgtEl>
                                          <p:spTgt spid="4"/>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2" presetClass="exit" presetSubtype="4" fill="hold" grpId="1" nodeType="clickEffect">
                                  <p:stCondLst>
                                    <p:cond delay="0"/>
                                  </p:stCondLst>
                                  <p:childTnLst>
                                    <p:anim calcmode="lin" valueType="num">
                                      <p:cBhvr additive="base">
                                        <p:cTn id="47" dur="2000"/>
                                        <p:tgtEl>
                                          <p:spTgt spid="2"/>
                                        </p:tgtEl>
                                        <p:attrNameLst>
                                          <p:attrName>ppt_x</p:attrName>
                                        </p:attrNameLst>
                                      </p:cBhvr>
                                      <p:tavLst>
                                        <p:tav tm="0">
                                          <p:val>
                                            <p:strVal val="ppt_x"/>
                                          </p:val>
                                        </p:tav>
                                        <p:tav tm="100000">
                                          <p:val>
                                            <p:strVal val="ppt_x"/>
                                          </p:val>
                                        </p:tav>
                                      </p:tavLst>
                                    </p:anim>
                                    <p:anim calcmode="lin" valueType="num">
                                      <p:cBhvr additive="base">
                                        <p:cTn id="48" dur="2000"/>
                                        <p:tgtEl>
                                          <p:spTgt spid="2"/>
                                        </p:tgtEl>
                                        <p:attrNameLst>
                                          <p:attrName>ppt_y</p:attrName>
                                        </p:attrNameLst>
                                      </p:cBhvr>
                                      <p:tavLst>
                                        <p:tav tm="0">
                                          <p:val>
                                            <p:strVal val="ppt_y"/>
                                          </p:val>
                                        </p:tav>
                                        <p:tav tm="100000">
                                          <p:val>
                                            <p:strVal val="1+ppt_h/2"/>
                                          </p:val>
                                        </p:tav>
                                      </p:tavLst>
                                    </p:anim>
                                    <p:set>
                                      <p:cBhvr>
                                        <p:cTn id="49" dur="1" fill="hold">
                                          <p:stCondLst>
                                            <p:cond delay="1999"/>
                                          </p:stCondLst>
                                        </p:cTn>
                                        <p:tgtEl>
                                          <p:spTgt spid="2"/>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20" presetClass="exit" presetSubtype="0" fill="hold" nodeType="clickEffect">
                                  <p:stCondLst>
                                    <p:cond delay="0"/>
                                  </p:stCondLst>
                                  <p:childTnLst>
                                    <p:animEffect transition="out" filter="wedge">
                                      <p:cBhvr>
                                        <p:cTn id="53" dur="2000"/>
                                        <p:tgtEl>
                                          <p:spTgt spid="5"/>
                                        </p:tgtEl>
                                      </p:cBhvr>
                                    </p:animEffect>
                                    <p:set>
                                      <p:cBhvr>
                                        <p:cTn id="54" dur="1" fill="hold">
                                          <p:stCondLst>
                                            <p:cond delay="1999"/>
                                          </p:stCondLst>
                                        </p:cTn>
                                        <p:tgtEl>
                                          <p:spTgt spid="5"/>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5" presetClass="exit" presetSubtype="10" fill="hold" grpId="1" nodeType="clickEffect">
                                  <p:stCondLst>
                                    <p:cond delay="0"/>
                                  </p:stCondLst>
                                  <p:iterate type="lt">
                                    <p:tmPct val="0"/>
                                  </p:iterate>
                                  <p:childTnLst>
                                    <p:animEffect transition="out" filter="checkerboard(across)">
                                      <p:cBhvr>
                                        <p:cTn id="58" dur="2000"/>
                                        <p:tgtEl>
                                          <p:spTgt spid="3">
                                            <p:txEl>
                                              <p:pRg st="0" end="0"/>
                                            </p:txEl>
                                          </p:spTgt>
                                        </p:tgtEl>
                                      </p:cBhvr>
                                    </p:animEffect>
                                    <p:set>
                                      <p:cBhvr>
                                        <p:cTn id="59"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Donde encontramos </a:t>
            </a:r>
            <a:r>
              <a:rPr lang="es-ES" dirty="0" err="1" smtClean="0"/>
              <a:t>simbolos</a:t>
            </a:r>
            <a:r>
              <a:rPr lang="es-ES" dirty="0" smtClean="0"/>
              <a:t> </a:t>
            </a:r>
            <a:r>
              <a:rPr lang="es-ES" dirty="0" err="1" smtClean="0"/>
              <a:t>k.k.k</a:t>
            </a:r>
            <a:endParaRPr lang="es-ES" dirty="0"/>
          </a:p>
        </p:txBody>
      </p:sp>
      <p:sp>
        <p:nvSpPr>
          <p:cNvPr id="3" name="2 Marcador de contenido"/>
          <p:cNvSpPr>
            <a:spLocks noGrp="1"/>
          </p:cNvSpPr>
          <p:nvPr>
            <p:ph idx="1"/>
          </p:nvPr>
        </p:nvSpPr>
        <p:spPr/>
        <p:txBody>
          <a:bodyPr/>
          <a:lstStyle/>
          <a:p>
            <a:pPr>
              <a:buNone/>
            </a:pPr>
            <a:r>
              <a:rPr lang="es-ES" dirty="0" smtClean="0"/>
              <a:t>Pues uno de los mas notables es el símbolo de </a:t>
            </a:r>
            <a:r>
              <a:rPr lang="es-ES" dirty="0" err="1" smtClean="0"/>
              <a:t>vodafone</a:t>
            </a:r>
            <a:r>
              <a:rPr lang="es-ES" dirty="0" smtClean="0"/>
              <a:t> se especula que su dueño podría ser un miembro de esta hermandad.</a:t>
            </a:r>
            <a:endParaRPr lang="es-ES" dirty="0"/>
          </a:p>
        </p:txBody>
      </p:sp>
      <p:pic>
        <p:nvPicPr>
          <p:cNvPr id="4" name="3 Imagen" descr="8j7h65gf3d.jpg"/>
          <p:cNvPicPr>
            <a:picLocks noChangeAspect="1"/>
          </p:cNvPicPr>
          <p:nvPr/>
        </p:nvPicPr>
        <p:blipFill>
          <a:blip r:embed="rId2" cstate="print"/>
          <a:stretch>
            <a:fillRect/>
          </a:stretch>
        </p:blipFill>
        <p:spPr>
          <a:xfrm>
            <a:off x="1043608" y="3429000"/>
            <a:ext cx="2143125" cy="2143125"/>
          </a:xfrm>
          <a:prstGeom prst="rect">
            <a:avLst/>
          </a:prstGeom>
        </p:spPr>
      </p:pic>
      <p:pic>
        <p:nvPicPr>
          <p:cNvPr id="5" name="4 Imagen" descr="jhytrew.jpg"/>
          <p:cNvPicPr>
            <a:picLocks noChangeAspect="1"/>
          </p:cNvPicPr>
          <p:nvPr/>
        </p:nvPicPr>
        <p:blipFill>
          <a:blip r:embed="rId3" cstate="print"/>
          <a:stretch>
            <a:fillRect/>
          </a:stretch>
        </p:blipFill>
        <p:spPr>
          <a:xfrm>
            <a:off x="5292080" y="3356992"/>
            <a:ext cx="2076450" cy="2200275"/>
          </a:xfrm>
          <a:prstGeom prst="rect">
            <a:avLst/>
          </a:prstGeom>
        </p:spPr>
      </p:pic>
      <p:sp>
        <p:nvSpPr>
          <p:cNvPr id="6" name="5 CuadroTexto"/>
          <p:cNvSpPr txBox="1"/>
          <p:nvPr/>
        </p:nvSpPr>
        <p:spPr>
          <a:xfrm>
            <a:off x="1115616" y="5805264"/>
            <a:ext cx="1614545" cy="369332"/>
          </a:xfrm>
          <a:prstGeom prst="rect">
            <a:avLst/>
          </a:prstGeom>
          <a:noFill/>
        </p:spPr>
        <p:txBody>
          <a:bodyPr wrap="none" rtlCol="0">
            <a:spAutoFit/>
          </a:bodyPr>
          <a:lstStyle/>
          <a:p>
            <a:r>
              <a:rPr lang="es-ES" dirty="0" smtClean="0"/>
              <a:t>Logo del K.K.K</a:t>
            </a:r>
            <a:endParaRPr lang="es-ES" dirty="0"/>
          </a:p>
        </p:txBody>
      </p:sp>
      <p:sp>
        <p:nvSpPr>
          <p:cNvPr id="7" name="6 CuadroTexto"/>
          <p:cNvSpPr txBox="1"/>
          <p:nvPr/>
        </p:nvSpPr>
        <p:spPr>
          <a:xfrm>
            <a:off x="5364088" y="5805264"/>
            <a:ext cx="1924694" cy="369332"/>
          </a:xfrm>
          <a:prstGeom prst="rect">
            <a:avLst/>
          </a:prstGeom>
          <a:noFill/>
        </p:spPr>
        <p:txBody>
          <a:bodyPr wrap="none" rtlCol="0">
            <a:spAutoFit/>
          </a:bodyPr>
          <a:lstStyle/>
          <a:p>
            <a:r>
              <a:rPr lang="es-ES" dirty="0" smtClean="0"/>
              <a:t>Logo de Vodafone</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par>
                                <p:cTn id="12" presetID="24" presetClass="entr" presetSubtype="0" fill="hold" grpId="0" nodeType="with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to="" calcmode="lin" valueType="num">
                                      <p:cBhvr>
                                        <p:cTn id="14" dur="1" fill="hold"/>
                                        <p:tgtEl>
                                          <p:spTgt spid="3">
                                            <p:txEl>
                                              <p:pRg st="0" end="0"/>
                                            </p:txEl>
                                          </p:spTgt>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3"/>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Effect transition="in" filter="fade">
                                      <p:cBhvr>
                                        <p:cTn id="21" dur="1000"/>
                                        <p:tgtEl>
                                          <p:spTgt spid="4"/>
                                        </p:tgtEl>
                                      </p:cBhvr>
                                    </p:animEffect>
                                  </p:childTnLst>
                                </p:cTn>
                              </p:par>
                              <p:par>
                                <p:cTn id="22" presetID="50" presetClass="entr" presetSubtype="0" decel="10000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strVal val="#ppt_w+.3"/>
                                          </p:val>
                                        </p:tav>
                                        <p:tav tm="100000">
                                          <p:val>
                                            <p:strVal val="#ppt_w"/>
                                          </p:val>
                                        </p:tav>
                                      </p:tavLst>
                                    </p:anim>
                                    <p:anim calcmode="lin" valueType="num">
                                      <p:cBhvr>
                                        <p:cTn id="25" dur="1000" fill="hold"/>
                                        <p:tgtEl>
                                          <p:spTgt spid="5"/>
                                        </p:tgtEl>
                                        <p:attrNameLst>
                                          <p:attrName>ppt_h</p:attrName>
                                        </p:attrNameLst>
                                      </p:cBhvr>
                                      <p:tavLst>
                                        <p:tav tm="0">
                                          <p:val>
                                            <p:strVal val="#ppt_h"/>
                                          </p:val>
                                        </p:tav>
                                        <p:tav tm="100000">
                                          <p:val>
                                            <p:strVal val="#ppt_h"/>
                                          </p:val>
                                        </p:tav>
                                      </p:tavLst>
                                    </p:anim>
                                    <p:animEffect transition="in" filter="fade">
                                      <p:cBhvr>
                                        <p:cTn id="26" dur="1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50" presetClass="entr" presetSubtype="0" decel="10000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strVal val="#ppt_w+.3"/>
                                          </p:val>
                                        </p:tav>
                                        <p:tav tm="100000">
                                          <p:val>
                                            <p:strVal val="#ppt_w"/>
                                          </p:val>
                                        </p:tav>
                                      </p:tavLst>
                                    </p:anim>
                                    <p:anim calcmode="lin" valueType="num">
                                      <p:cBhvr>
                                        <p:cTn id="32" dur="1000" fill="hold"/>
                                        <p:tgtEl>
                                          <p:spTgt spid="6"/>
                                        </p:tgtEl>
                                        <p:attrNameLst>
                                          <p:attrName>ppt_h</p:attrName>
                                        </p:attrNameLst>
                                      </p:cBhvr>
                                      <p:tavLst>
                                        <p:tav tm="0">
                                          <p:val>
                                            <p:strVal val="#ppt_h"/>
                                          </p:val>
                                        </p:tav>
                                        <p:tav tm="100000">
                                          <p:val>
                                            <p:strVal val="#ppt_h"/>
                                          </p:val>
                                        </p:tav>
                                      </p:tavLst>
                                    </p:anim>
                                    <p:animEffect transition="in" filter="fade">
                                      <p:cBhvr>
                                        <p:cTn id="33" dur="1000"/>
                                        <p:tgtEl>
                                          <p:spTgt spid="6"/>
                                        </p:tgtEl>
                                      </p:cBhvr>
                                    </p:animEffect>
                                  </p:childTnLst>
                                </p:cTn>
                              </p:par>
                              <p:par>
                                <p:cTn id="34" presetID="50" presetClass="entr" presetSubtype="0" decel="10000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000" fill="hold"/>
                                        <p:tgtEl>
                                          <p:spTgt spid="7"/>
                                        </p:tgtEl>
                                        <p:attrNameLst>
                                          <p:attrName>ppt_w</p:attrName>
                                        </p:attrNameLst>
                                      </p:cBhvr>
                                      <p:tavLst>
                                        <p:tav tm="0">
                                          <p:val>
                                            <p:strVal val="#ppt_w+.3"/>
                                          </p:val>
                                        </p:tav>
                                        <p:tav tm="100000">
                                          <p:val>
                                            <p:strVal val="#ppt_w"/>
                                          </p:val>
                                        </p:tav>
                                      </p:tavLst>
                                    </p:anim>
                                    <p:anim calcmode="lin" valueType="num">
                                      <p:cBhvr>
                                        <p:cTn id="37" dur="1000" fill="hold"/>
                                        <p:tgtEl>
                                          <p:spTgt spid="7"/>
                                        </p:tgtEl>
                                        <p:attrNameLst>
                                          <p:attrName>ppt_h</p:attrName>
                                        </p:attrNameLst>
                                      </p:cBhvr>
                                      <p:tavLst>
                                        <p:tav tm="0">
                                          <p:val>
                                            <p:strVal val="#ppt_h"/>
                                          </p:val>
                                        </p:tav>
                                        <p:tav tm="100000">
                                          <p:val>
                                            <p:strVal val="#ppt_h"/>
                                          </p:val>
                                        </p:tav>
                                      </p:tavLst>
                                    </p:anim>
                                    <p:animEffect transition="in" filter="fade">
                                      <p:cBhvr>
                                        <p:cTn id="3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Frases celebres de gente importante</a:t>
            </a:r>
            <a:endParaRPr lang="es-ES" dirty="0"/>
          </a:p>
        </p:txBody>
      </p:sp>
      <p:sp>
        <p:nvSpPr>
          <p:cNvPr id="3" name="2 Marcador de contenido"/>
          <p:cNvSpPr>
            <a:spLocks noGrp="1"/>
          </p:cNvSpPr>
          <p:nvPr>
            <p:ph idx="1"/>
          </p:nvPr>
        </p:nvSpPr>
        <p:spPr/>
        <p:txBody>
          <a:bodyPr>
            <a:normAutofit fontScale="85000" lnSpcReduction="10000"/>
          </a:bodyPr>
          <a:lstStyle/>
          <a:p>
            <a:r>
              <a:rPr lang="en-US" dirty="0" smtClean="0"/>
              <a:t>The KKK took my baby away, they took her away, away from me! LOS RAMONES</a:t>
            </a:r>
          </a:p>
          <a:p>
            <a:r>
              <a:rPr lang="es-ES" dirty="0" smtClean="0"/>
              <a:t>Estos nobles muchachos, siempre se encargan de que sus trajes </a:t>
            </a:r>
            <a:r>
              <a:rPr lang="es-ES" dirty="0" err="1" smtClean="0"/>
              <a:t>esten</a:t>
            </a:r>
            <a:r>
              <a:rPr lang="es-ES" dirty="0" smtClean="0"/>
              <a:t> tan blancos. Por eso les admiro, porque lo hacen con sudor y lagrimas, y no con el detergente que sale en la televisión. </a:t>
            </a:r>
            <a:r>
              <a:rPr lang="es-ES" dirty="0" smtClean="0">
                <a:solidFill>
                  <a:schemeClr val="tx1"/>
                </a:solidFill>
              </a:rPr>
              <a:t>Woodrow Wilson, vigésimo</a:t>
            </a:r>
            <a:r>
              <a:rPr lang="es-ES" dirty="0" smtClean="0"/>
              <a:t> octavo emperador </a:t>
            </a:r>
            <a:r>
              <a:rPr lang="es-ES" dirty="0" err="1" smtClean="0"/>
              <a:t>yankee</a:t>
            </a:r>
            <a:r>
              <a:rPr lang="es-ES" dirty="0" smtClean="0"/>
              <a:t>.</a:t>
            </a:r>
          </a:p>
          <a:p>
            <a:r>
              <a:rPr lang="es-ES" dirty="0" smtClean="0"/>
              <a:t>Nosotros no somos racistas; es más, creemos que en cada casa debería haber un negro... es una pena que ya no los </a:t>
            </a:r>
            <a:r>
              <a:rPr lang="es-ES" dirty="0" err="1" smtClean="0"/>
              <a:t>siguan</a:t>
            </a:r>
            <a:r>
              <a:rPr lang="es-ES" dirty="0" smtClean="0"/>
              <a:t> vendiendo.— </a:t>
            </a:r>
            <a:r>
              <a:rPr lang="es-ES" b="1" dirty="0" smtClean="0"/>
              <a:t>Líder Dragón del </a:t>
            </a:r>
            <a:r>
              <a:rPr lang="es-ES" b="1" dirty="0" err="1" smtClean="0"/>
              <a:t>Ku</a:t>
            </a:r>
            <a:r>
              <a:rPr lang="es-ES" b="1" dirty="0" smtClean="0"/>
              <a:t> </a:t>
            </a:r>
            <a:r>
              <a:rPr lang="es-ES" b="1" dirty="0" err="1" smtClean="0"/>
              <a:t>Klux</a:t>
            </a:r>
            <a:r>
              <a:rPr lang="es-ES" b="1" dirty="0" smtClean="0"/>
              <a:t> </a:t>
            </a:r>
            <a:r>
              <a:rPr lang="es-ES" b="1" dirty="0" err="1" smtClean="0"/>
              <a:t>Klan</a:t>
            </a:r>
            <a:r>
              <a:rPr lang="es-ES" dirty="0" smtClean="0"/>
              <a:t> impulsando al trabajo.</a:t>
            </a:r>
          </a:p>
          <a:p>
            <a:endParaRPr lang="es-ES" dirty="0" smtClean="0"/>
          </a:p>
          <a:p>
            <a:pPr>
              <a:buNone/>
            </a:pP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
                                        <p:tgtEl>
                                          <p:spTgt spid="3">
                                            <p:txEl>
                                              <p:pRg st="0" end="0"/>
                                            </p:txEl>
                                          </p:spTgt>
                                        </p:tgtEl>
                                      </p:cBhvr>
                                    </p:animEffect>
                                    <p:anim calcmode="lin" valueType="num">
                                      <p:cBhvr>
                                        <p:cTn id="15"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3"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
                                        <p:tgtEl>
                                          <p:spTgt spid="3">
                                            <p:txEl>
                                              <p:pRg st="1" end="1"/>
                                            </p:txEl>
                                          </p:spTgt>
                                        </p:tgtEl>
                                      </p:cBhvr>
                                    </p:animEffect>
                                    <p:anim calcmode="lin" valueType="num">
                                      <p:cBhvr>
                                        <p:cTn id="24"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100"/>
                                        <p:tgtEl>
                                          <p:spTgt spid="3">
                                            <p:txEl>
                                              <p:pRg st="2" end="2"/>
                                            </p:txEl>
                                          </p:spTgt>
                                        </p:tgtEl>
                                      </p:cBhvr>
                                    </p:animEffect>
                                    <p:anim calcmode="lin" valueType="num">
                                      <p:cBhvr>
                                        <p:cTn id="33"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980728"/>
            <a:ext cx="8686800" cy="4525963"/>
          </a:xfrm>
        </p:spPr>
        <p:txBody>
          <a:bodyPr/>
          <a:lstStyle/>
          <a:p>
            <a:r>
              <a:rPr lang="es-ES" dirty="0" smtClean="0"/>
              <a:t>Esos inmigrantes nos quitan nuestros trabajos, por eso debemos </a:t>
            </a:r>
            <a:r>
              <a:rPr lang="es-ES" i="1" dirty="0" smtClean="0"/>
              <a:t>deportorarlos</a:t>
            </a:r>
            <a:r>
              <a:rPr lang="es-ES" dirty="0" smtClean="0"/>
              <a:t> a todos a México. Que para algo hacemos nosotros la ley.— </a:t>
            </a:r>
            <a:r>
              <a:rPr lang="es-ES" b="1" dirty="0" smtClean="0"/>
              <a:t>Vocero del </a:t>
            </a:r>
            <a:r>
              <a:rPr lang="es-ES" b="1" dirty="0" err="1" smtClean="0"/>
              <a:t>Klan</a:t>
            </a:r>
            <a:r>
              <a:rPr lang="es-ES" dirty="0" smtClean="0"/>
              <a:t> en una rueda de prensa.</a:t>
            </a:r>
          </a:p>
          <a:p>
            <a:r>
              <a:rPr lang="es-ES" dirty="0" smtClean="0"/>
              <a:t>Espero no ver humor negro en este artículo— </a:t>
            </a:r>
            <a:r>
              <a:rPr lang="es-ES" b="1" dirty="0" smtClean="0"/>
              <a:t>Líder del </a:t>
            </a:r>
            <a:r>
              <a:rPr lang="es-ES" b="1" dirty="0" err="1" smtClean="0"/>
              <a:t>Ku</a:t>
            </a:r>
            <a:r>
              <a:rPr lang="es-ES" b="1" dirty="0" smtClean="0"/>
              <a:t> </a:t>
            </a:r>
            <a:r>
              <a:rPr lang="es-ES" b="1" dirty="0" err="1" smtClean="0"/>
              <a:t>Klux</a:t>
            </a:r>
            <a:r>
              <a:rPr lang="es-ES" b="1" dirty="0" smtClean="0"/>
              <a:t> </a:t>
            </a:r>
            <a:r>
              <a:rPr lang="es-ES" b="1" dirty="0" err="1" smtClean="0"/>
              <a:t>Klan</a:t>
            </a:r>
            <a:r>
              <a:rPr lang="es-ES" dirty="0" smtClean="0"/>
              <a:t> sobre su misión.</a:t>
            </a:r>
          </a:p>
          <a:p>
            <a:endParaRPr lang="es-ES" dirty="0" smtClean="0"/>
          </a:p>
          <a:p>
            <a:endParaRPr lang="es-ES" dirty="0"/>
          </a:p>
        </p:txBody>
      </p:sp>
      <p:pic>
        <p:nvPicPr>
          <p:cNvPr id="4" name="3 Imagen" descr="gngfb jrtasdvrgtj6yhb.jpg"/>
          <p:cNvPicPr>
            <a:picLocks noChangeAspect="1"/>
          </p:cNvPicPr>
          <p:nvPr/>
        </p:nvPicPr>
        <p:blipFill>
          <a:blip r:embed="rId2" cstate="print"/>
          <a:stretch>
            <a:fillRect/>
          </a:stretch>
        </p:blipFill>
        <p:spPr>
          <a:xfrm>
            <a:off x="827584" y="4509120"/>
            <a:ext cx="6984776" cy="17907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2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2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20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17" dur="2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8" dur="2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2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0" dur="2000"/>
                                        <p:tgtEl>
                                          <p:spTgt spid="3">
                                            <p:txEl>
                                              <p:pRg st="1" end="1"/>
                                            </p:txEl>
                                          </p:spTgt>
                                        </p:tgtEl>
                                      </p:cBhvr>
                                    </p:animEffect>
                                  </p:childTnLst>
                                </p:cTn>
                              </p:par>
                              <p:par>
                                <p:cTn id="21" presetID="52"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Scale>
                                      <p:cBhvr>
                                        <p:cTn id="2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
                                        </p:tgtEl>
                                        <p:attrNameLst>
                                          <p:attrName>ppt_x</p:attrName>
                                          <p:attrName>ppt_y</p:attrName>
                                        </p:attrNameLst>
                                      </p:cBhvr>
                                    </p:animMotion>
                                    <p:animEffect transition="in" filter="fade">
                                      <p:cBhvr>
                                        <p:cTn id="2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¿Qué opinas tu ahora sobre estos hechos?</a:t>
            </a:r>
            <a:endParaRPr lang="es-ES" dirty="0"/>
          </a:p>
        </p:txBody>
      </p:sp>
      <p:pic>
        <p:nvPicPr>
          <p:cNvPr id="6" name="5 Imagen" descr="imunybtrvcx.jpg"/>
          <p:cNvPicPr>
            <a:picLocks noChangeAspect="1"/>
          </p:cNvPicPr>
          <p:nvPr/>
        </p:nvPicPr>
        <p:blipFill>
          <a:blip r:embed="rId2" cstate="print"/>
          <a:stretch>
            <a:fillRect/>
          </a:stretch>
        </p:blipFill>
        <p:spPr>
          <a:xfrm>
            <a:off x="4499992" y="3367614"/>
            <a:ext cx="3774058" cy="3217336"/>
          </a:xfrm>
          <a:prstGeom prst="rect">
            <a:avLst/>
          </a:prstGeom>
        </p:spPr>
      </p:pic>
      <p:pic>
        <p:nvPicPr>
          <p:cNvPr id="7" name="6 Imagen" descr="juytrewq.jpg"/>
          <p:cNvPicPr>
            <a:picLocks noChangeAspect="1"/>
          </p:cNvPicPr>
          <p:nvPr/>
        </p:nvPicPr>
        <p:blipFill>
          <a:blip r:embed="rId3" cstate="print"/>
          <a:stretch>
            <a:fillRect/>
          </a:stretch>
        </p:blipFill>
        <p:spPr>
          <a:xfrm>
            <a:off x="323528" y="2060848"/>
            <a:ext cx="3816424" cy="4032448"/>
          </a:xfrm>
          <a:prstGeom prst="rect">
            <a:avLst/>
          </a:prstGeom>
        </p:spPr>
      </p:pic>
      <p:pic>
        <p:nvPicPr>
          <p:cNvPr id="8" name="7 Imagen" descr="y3efdwefrvr4r.jpg"/>
          <p:cNvPicPr>
            <a:picLocks noChangeAspect="1"/>
          </p:cNvPicPr>
          <p:nvPr/>
        </p:nvPicPr>
        <p:blipFill>
          <a:blip r:embed="rId4" cstate="print"/>
          <a:stretch>
            <a:fillRect/>
          </a:stretch>
        </p:blipFill>
        <p:spPr>
          <a:xfrm>
            <a:off x="5076056" y="1412776"/>
            <a:ext cx="2857500" cy="16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4" presetClass="entr" presetSubtype="0" accel="10000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strVal val="#ppt_w*0.05"/>
                                          </p:val>
                                        </p:tav>
                                        <p:tav tm="100000">
                                          <p:val>
                                            <p:strVal val="#ppt_w"/>
                                          </p:val>
                                        </p:tav>
                                      </p:tavLst>
                                    </p:anim>
                                    <p:anim calcmode="lin" valueType="num">
                                      <p:cBhvr>
                                        <p:cTn id="18" dur="500" fill="hold"/>
                                        <p:tgtEl>
                                          <p:spTgt spid="7"/>
                                        </p:tgtEl>
                                        <p:attrNameLst>
                                          <p:attrName>ppt_h</p:attrName>
                                        </p:attrNameLst>
                                      </p:cBhvr>
                                      <p:tavLst>
                                        <p:tav tm="0">
                                          <p:val>
                                            <p:strVal val="#ppt_h"/>
                                          </p:val>
                                        </p:tav>
                                        <p:tav tm="100000">
                                          <p:val>
                                            <p:strVal val="#ppt_h"/>
                                          </p:val>
                                        </p:tav>
                                      </p:tavLst>
                                    </p:anim>
                                    <p:anim calcmode="lin" valueType="num">
                                      <p:cBhvr>
                                        <p:cTn id="19" dur="500" fill="hold"/>
                                        <p:tgtEl>
                                          <p:spTgt spid="7"/>
                                        </p:tgtEl>
                                        <p:attrNameLst>
                                          <p:attrName>ppt_x</p:attrName>
                                        </p:attrNameLst>
                                      </p:cBhvr>
                                      <p:tavLst>
                                        <p:tav tm="0">
                                          <p:val>
                                            <p:strVal val="#ppt_x-.2"/>
                                          </p:val>
                                        </p:tav>
                                        <p:tav tm="100000">
                                          <p:val>
                                            <p:strVal val="#ppt_x"/>
                                          </p:val>
                                        </p:tav>
                                      </p:tavLst>
                                    </p:anim>
                                    <p:anim calcmode="lin" valueType="num">
                                      <p:cBhvr>
                                        <p:cTn id="20" dur="500" fill="hold"/>
                                        <p:tgtEl>
                                          <p:spTgt spid="7"/>
                                        </p:tgtEl>
                                        <p:attrNameLst>
                                          <p:attrName>ppt_y</p:attrName>
                                        </p:attrNameLst>
                                      </p:cBhvr>
                                      <p:tavLst>
                                        <p:tav tm="0">
                                          <p:val>
                                            <p:strVal val="#ppt_y"/>
                                          </p:val>
                                        </p:tav>
                                        <p:tav tm="100000">
                                          <p:val>
                                            <p:strVal val="#ppt_y"/>
                                          </p:val>
                                        </p:tav>
                                      </p:tavLst>
                                    </p:anim>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35"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anim calcmode="lin" valueType="num">
                                      <p:cBhvr>
                                        <p:cTn id="27" dur="2000" fill="hold"/>
                                        <p:tgtEl>
                                          <p:spTgt spid="8"/>
                                        </p:tgtEl>
                                        <p:attrNameLst>
                                          <p:attrName>style.rotation</p:attrName>
                                        </p:attrNameLst>
                                      </p:cBhvr>
                                      <p:tavLst>
                                        <p:tav tm="0">
                                          <p:val>
                                            <p:fltVal val="720"/>
                                          </p:val>
                                        </p:tav>
                                        <p:tav tm="100000">
                                          <p:val>
                                            <p:fltVal val="0"/>
                                          </p:val>
                                        </p:tav>
                                      </p:tavLst>
                                    </p:anim>
                                    <p:anim calcmode="lin" valueType="num">
                                      <p:cBhvr>
                                        <p:cTn id="28" dur="2000" fill="hold"/>
                                        <p:tgtEl>
                                          <p:spTgt spid="8"/>
                                        </p:tgtEl>
                                        <p:attrNameLst>
                                          <p:attrName>ppt_h</p:attrName>
                                        </p:attrNameLst>
                                      </p:cBhvr>
                                      <p:tavLst>
                                        <p:tav tm="0">
                                          <p:val>
                                            <p:fltVal val="0"/>
                                          </p:val>
                                        </p:tav>
                                        <p:tav tm="100000">
                                          <p:val>
                                            <p:strVal val="#ppt_h"/>
                                          </p:val>
                                        </p:tav>
                                      </p:tavLst>
                                    </p:anim>
                                    <p:anim calcmode="lin" valueType="num">
                                      <p:cBhvr>
                                        <p:cTn id="29"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30" fill="hold">
                      <p:stCondLst>
                        <p:cond delay="indefinite"/>
                      </p:stCondLst>
                      <p:childTnLst>
                        <p:par>
                          <p:cTn id="31" fill="hold">
                            <p:stCondLst>
                              <p:cond delay="0"/>
                            </p:stCondLst>
                            <p:childTnLst>
                              <p:par>
                                <p:cTn id="32" presetID="30" presetClass="entr" presetSubtype="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800" decel="100000"/>
                                        <p:tgtEl>
                                          <p:spTgt spid="6"/>
                                        </p:tgtEl>
                                      </p:cBhvr>
                                    </p:animEffect>
                                    <p:anim calcmode="lin" valueType="num">
                                      <p:cBhvr>
                                        <p:cTn id="35" dur="800" decel="100000" fill="hold"/>
                                        <p:tgtEl>
                                          <p:spTgt spid="6"/>
                                        </p:tgtEl>
                                        <p:attrNameLst>
                                          <p:attrName>style.rotation</p:attrName>
                                        </p:attrNameLst>
                                      </p:cBhvr>
                                      <p:tavLst>
                                        <p:tav tm="0">
                                          <p:val>
                                            <p:fltVal val="-90"/>
                                          </p:val>
                                        </p:tav>
                                        <p:tav tm="100000">
                                          <p:val>
                                            <p:fltVal val="0"/>
                                          </p:val>
                                        </p:tav>
                                      </p:tavLst>
                                    </p:anim>
                                    <p:anim calcmode="lin" valueType="num">
                                      <p:cBhvr>
                                        <p:cTn id="36" dur="800" decel="100000" fill="hold"/>
                                        <p:tgtEl>
                                          <p:spTgt spid="6"/>
                                        </p:tgtEl>
                                        <p:attrNameLst>
                                          <p:attrName>ppt_x</p:attrName>
                                        </p:attrNameLst>
                                      </p:cBhvr>
                                      <p:tavLst>
                                        <p:tav tm="0">
                                          <p:val>
                                            <p:strVal val="#ppt_x+0.4"/>
                                          </p:val>
                                        </p:tav>
                                        <p:tav tm="100000">
                                          <p:val>
                                            <p:strVal val="#ppt_x-0.05"/>
                                          </p:val>
                                        </p:tav>
                                      </p:tavLst>
                                    </p:anim>
                                    <p:anim calcmode="lin" valueType="num">
                                      <p:cBhvr>
                                        <p:cTn id="37" dur="800" decel="100000" fill="hold"/>
                                        <p:tgtEl>
                                          <p:spTgt spid="6"/>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¿Qué es el </a:t>
            </a:r>
            <a:r>
              <a:rPr lang="es-ES" dirty="0" err="1" smtClean="0"/>
              <a:t>ku</a:t>
            </a:r>
            <a:r>
              <a:rPr lang="es-ES" dirty="0" smtClean="0"/>
              <a:t> </a:t>
            </a:r>
            <a:r>
              <a:rPr lang="es-ES" dirty="0" err="1" smtClean="0"/>
              <a:t>klux</a:t>
            </a:r>
            <a:r>
              <a:rPr lang="es-ES" dirty="0" smtClean="0"/>
              <a:t> </a:t>
            </a:r>
            <a:r>
              <a:rPr lang="es-ES" dirty="0" err="1" smtClean="0"/>
              <a:t>klan</a:t>
            </a:r>
            <a:r>
              <a:rPr lang="es-ES" dirty="0" smtClean="0"/>
              <a:t>?</a:t>
            </a:r>
            <a:endParaRPr lang="es-ES" dirty="0"/>
          </a:p>
        </p:txBody>
      </p:sp>
      <p:sp>
        <p:nvSpPr>
          <p:cNvPr id="3" name="2 Marcador de contenido"/>
          <p:cNvSpPr>
            <a:spLocks noGrp="1"/>
          </p:cNvSpPr>
          <p:nvPr>
            <p:ph idx="1"/>
          </p:nvPr>
        </p:nvSpPr>
        <p:spPr/>
        <p:txBody>
          <a:bodyPr/>
          <a:lstStyle/>
          <a:p>
            <a:r>
              <a:rPr lang="es-ES" dirty="0" smtClean="0"/>
              <a:t> Es la organización terrorista mas antigua de EEUU. La cual es responsable de millones de asesinatos, intimidaciones y violencia. En conclusión esta organización a cometido los delitos de peor clase. En si es una crónica del odio en Norte América.</a:t>
            </a:r>
            <a:endParaRPr lang="es-ES" dirty="0"/>
          </a:p>
        </p:txBody>
      </p:sp>
      <p:pic>
        <p:nvPicPr>
          <p:cNvPr id="4" name="3 Imagen" descr="l09k8j7h6g5fd.jpg"/>
          <p:cNvPicPr>
            <a:picLocks noChangeAspect="1"/>
          </p:cNvPicPr>
          <p:nvPr/>
        </p:nvPicPr>
        <p:blipFill>
          <a:blip r:embed="rId2" cstate="print"/>
          <a:stretch>
            <a:fillRect/>
          </a:stretch>
        </p:blipFill>
        <p:spPr>
          <a:xfrm>
            <a:off x="827584" y="4725144"/>
            <a:ext cx="2583755" cy="1941030"/>
          </a:xfrm>
          <a:prstGeom prst="rect">
            <a:avLst/>
          </a:prstGeom>
        </p:spPr>
      </p:pic>
      <p:pic>
        <p:nvPicPr>
          <p:cNvPr id="5" name="4 Imagen" descr="o8ikj76h5gf3d.jpg"/>
          <p:cNvPicPr>
            <a:picLocks noChangeAspect="1"/>
          </p:cNvPicPr>
          <p:nvPr/>
        </p:nvPicPr>
        <p:blipFill>
          <a:blip r:embed="rId3" cstate="print"/>
          <a:stretch>
            <a:fillRect/>
          </a:stretch>
        </p:blipFill>
        <p:spPr>
          <a:xfrm>
            <a:off x="4932040" y="4869160"/>
            <a:ext cx="3456384" cy="17281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3000"/>
                                        <p:tgtEl>
                                          <p:spTgt spid="3">
                                            <p:txEl>
                                              <p:pRg st="0" end="0"/>
                                            </p:txEl>
                                          </p:spTgt>
                                        </p:tgtEl>
                                      </p:cBhvr>
                                    </p:animEffect>
                                    <p:anim calcmode="lin" valueType="num">
                                      <p:cBhvr>
                                        <p:cTn id="15" dur="3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6" dur="3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3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600" decel="100000"/>
                                        <p:tgtEl>
                                          <p:spTgt spid="4"/>
                                        </p:tgtEl>
                                      </p:cBhvr>
                                    </p:animEffect>
                                    <p:anim calcmode="lin" valueType="num">
                                      <p:cBhvr>
                                        <p:cTn id="23" dur="1600" decel="100000" fill="hold"/>
                                        <p:tgtEl>
                                          <p:spTgt spid="4"/>
                                        </p:tgtEl>
                                        <p:attrNameLst>
                                          <p:attrName>style.rotation</p:attrName>
                                        </p:attrNameLst>
                                      </p:cBhvr>
                                      <p:tavLst>
                                        <p:tav tm="0">
                                          <p:val>
                                            <p:fltVal val="-90"/>
                                          </p:val>
                                        </p:tav>
                                        <p:tav tm="100000">
                                          <p:val>
                                            <p:fltVal val="0"/>
                                          </p:val>
                                        </p:tav>
                                      </p:tavLst>
                                    </p:anim>
                                    <p:anim calcmode="lin" valueType="num">
                                      <p:cBhvr>
                                        <p:cTn id="24" dur="1600" decel="100000" fill="hold"/>
                                        <p:tgtEl>
                                          <p:spTgt spid="4"/>
                                        </p:tgtEl>
                                        <p:attrNameLst>
                                          <p:attrName>ppt_x</p:attrName>
                                        </p:attrNameLst>
                                      </p:cBhvr>
                                      <p:tavLst>
                                        <p:tav tm="0">
                                          <p:val>
                                            <p:strVal val="#ppt_x+0.4"/>
                                          </p:val>
                                        </p:tav>
                                        <p:tav tm="100000">
                                          <p:val>
                                            <p:strVal val="#ppt_x-0.05"/>
                                          </p:val>
                                        </p:tav>
                                      </p:tavLst>
                                    </p:anim>
                                    <p:anim calcmode="lin" valueType="num">
                                      <p:cBhvr>
                                        <p:cTn id="25" dur="1600" decel="100000" fill="hold"/>
                                        <p:tgtEl>
                                          <p:spTgt spid="4"/>
                                        </p:tgtEl>
                                        <p:attrNameLst>
                                          <p:attrName>ppt_y</p:attrName>
                                        </p:attrNameLst>
                                      </p:cBhvr>
                                      <p:tavLst>
                                        <p:tav tm="0">
                                          <p:val>
                                            <p:strVal val="#ppt_y-0.4"/>
                                          </p:val>
                                        </p:tav>
                                        <p:tav tm="100000">
                                          <p:val>
                                            <p:strVal val="#ppt_y+0.1"/>
                                          </p:val>
                                        </p:tav>
                                      </p:tavLst>
                                    </p:anim>
                                    <p:anim calcmode="lin" valueType="num">
                                      <p:cBhvr>
                                        <p:cTn id="26"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27"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0"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600" decel="100000"/>
                                        <p:tgtEl>
                                          <p:spTgt spid="5"/>
                                        </p:tgtEl>
                                      </p:cBhvr>
                                    </p:animEffect>
                                    <p:anim calcmode="lin" valueType="num">
                                      <p:cBhvr>
                                        <p:cTn id="33" dur="1600" decel="100000" fill="hold"/>
                                        <p:tgtEl>
                                          <p:spTgt spid="5"/>
                                        </p:tgtEl>
                                        <p:attrNameLst>
                                          <p:attrName>style.rotation</p:attrName>
                                        </p:attrNameLst>
                                      </p:cBhvr>
                                      <p:tavLst>
                                        <p:tav tm="0">
                                          <p:val>
                                            <p:fltVal val="-90"/>
                                          </p:val>
                                        </p:tav>
                                        <p:tav tm="100000">
                                          <p:val>
                                            <p:fltVal val="0"/>
                                          </p:val>
                                        </p:tav>
                                      </p:tavLst>
                                    </p:anim>
                                    <p:anim calcmode="lin" valueType="num">
                                      <p:cBhvr>
                                        <p:cTn id="34" dur="1600" decel="100000" fill="hold"/>
                                        <p:tgtEl>
                                          <p:spTgt spid="5"/>
                                        </p:tgtEl>
                                        <p:attrNameLst>
                                          <p:attrName>ppt_x</p:attrName>
                                        </p:attrNameLst>
                                      </p:cBhvr>
                                      <p:tavLst>
                                        <p:tav tm="0">
                                          <p:val>
                                            <p:strVal val="#ppt_x+0.4"/>
                                          </p:val>
                                        </p:tav>
                                        <p:tav tm="100000">
                                          <p:val>
                                            <p:strVal val="#ppt_x-0.05"/>
                                          </p:val>
                                        </p:tav>
                                      </p:tavLst>
                                    </p:anim>
                                    <p:anim calcmode="lin" valueType="num">
                                      <p:cBhvr>
                                        <p:cTn id="35" dur="1600" decel="100000" fill="hold"/>
                                        <p:tgtEl>
                                          <p:spTgt spid="5"/>
                                        </p:tgtEl>
                                        <p:attrNameLst>
                                          <p:attrName>ppt_y</p:attrName>
                                        </p:attrNameLst>
                                      </p:cBhvr>
                                      <p:tavLst>
                                        <p:tav tm="0">
                                          <p:val>
                                            <p:strVal val="#ppt_y-0.4"/>
                                          </p:val>
                                        </p:tav>
                                        <p:tav tm="100000">
                                          <p:val>
                                            <p:strVal val="#ppt_y+0.1"/>
                                          </p:val>
                                        </p:tav>
                                      </p:tavLst>
                                    </p:anim>
                                    <p:anim calcmode="lin" valueType="num">
                                      <p:cBhvr>
                                        <p:cTn id="36" dur="400" accel="100000" fill="hold">
                                          <p:stCondLst>
                                            <p:cond delay="1600"/>
                                          </p:stCondLst>
                                        </p:cTn>
                                        <p:tgtEl>
                                          <p:spTgt spid="5"/>
                                        </p:tgtEl>
                                        <p:attrNameLst>
                                          <p:attrName>ppt_x</p:attrName>
                                        </p:attrNameLst>
                                      </p:cBhvr>
                                      <p:tavLst>
                                        <p:tav tm="0">
                                          <p:val>
                                            <p:strVal val="#ppt_x-0.05"/>
                                          </p:val>
                                        </p:tav>
                                        <p:tav tm="100000">
                                          <p:val>
                                            <p:strVal val="#ppt_x"/>
                                          </p:val>
                                        </p:tav>
                                      </p:tavLst>
                                    </p:anim>
                                    <p:anim calcmode="lin" valueType="num">
                                      <p:cBhvr>
                                        <p:cTn id="37" dur="400" accel="100000" fill="hold">
                                          <p:stCondLst>
                                            <p:cond delay="16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 presetClass="exit" presetSubtype="10" fill="hold" nodeType="clickEffect">
                                  <p:stCondLst>
                                    <p:cond delay="0"/>
                                  </p:stCondLst>
                                  <p:childTnLst>
                                    <p:animEffect transition="out" filter="blinds(horizontal)">
                                      <p:cBhvr>
                                        <p:cTn id="41" dur="2000"/>
                                        <p:tgtEl>
                                          <p:spTgt spid="4"/>
                                        </p:tgtEl>
                                      </p:cBhvr>
                                    </p:animEffect>
                                    <p:set>
                                      <p:cBhvr>
                                        <p:cTn id="42" dur="1" fill="hold">
                                          <p:stCondLst>
                                            <p:cond delay="1999"/>
                                          </p:stCondLst>
                                        </p:cTn>
                                        <p:tgtEl>
                                          <p:spTgt spid="4"/>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nodeType="clickEffect">
                                  <p:stCondLst>
                                    <p:cond delay="0"/>
                                  </p:stCondLst>
                                  <p:childTnLst>
                                    <p:animEffect transition="out" filter="blinds(horizontal)">
                                      <p:cBhvr>
                                        <p:cTn id="46" dur="3000"/>
                                        <p:tgtEl>
                                          <p:spTgt spid="5"/>
                                        </p:tgtEl>
                                      </p:cBhvr>
                                    </p:animEffect>
                                    <p:set>
                                      <p:cBhvr>
                                        <p:cTn id="47" dur="1" fill="hold">
                                          <p:stCondLst>
                                            <p:cond delay="2999"/>
                                          </p:stCondLst>
                                        </p:cTn>
                                        <p:tgtEl>
                                          <p:spTgt spid="5"/>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2" presetClass="exit" presetSubtype="4" fill="hold" grpId="1" nodeType="clickEffect">
                                  <p:stCondLst>
                                    <p:cond delay="0"/>
                                  </p:stCondLst>
                                  <p:childTnLst>
                                    <p:anim calcmode="lin" valueType="num">
                                      <p:cBhvr additive="base">
                                        <p:cTn id="51"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2" dur="500"/>
                                        <p:tgtEl>
                                          <p:spTgt spid="3">
                                            <p:txEl>
                                              <p:pRg st="0" end="0"/>
                                            </p:txEl>
                                          </p:spTgt>
                                        </p:tgtEl>
                                        <p:attrNameLst>
                                          <p:attrName>ppt_y</p:attrName>
                                        </p:attrNameLst>
                                      </p:cBhvr>
                                      <p:tavLst>
                                        <p:tav tm="0">
                                          <p:val>
                                            <p:strVal val="ppt_y"/>
                                          </p:val>
                                        </p:tav>
                                        <p:tav tm="100000">
                                          <p:val>
                                            <p:strVal val="1+ppt_h/2"/>
                                          </p:val>
                                        </p:tav>
                                      </p:tavLst>
                                    </p:anim>
                                    <p:set>
                                      <p:cBhvr>
                                        <p:cTn id="53"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8" presetClass="exit" presetSubtype="16" fill="hold" grpId="1" nodeType="clickEffect">
                                  <p:stCondLst>
                                    <p:cond delay="0"/>
                                  </p:stCondLst>
                                  <p:childTnLst>
                                    <p:animEffect transition="out" filter="diamond(in)">
                                      <p:cBhvr>
                                        <p:cTn id="57" dur="2000"/>
                                        <p:tgtEl>
                                          <p:spTgt spid="2"/>
                                        </p:tgtEl>
                                      </p:cBhvr>
                                    </p:animEffect>
                                    <p:set>
                                      <p:cBhvr>
                                        <p:cTn id="58"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Cual es su Legado</a:t>
            </a:r>
            <a:endParaRPr lang="es-ES" dirty="0"/>
          </a:p>
        </p:txBody>
      </p:sp>
      <p:sp>
        <p:nvSpPr>
          <p:cNvPr id="3" name="2 Marcador de contenido"/>
          <p:cNvSpPr>
            <a:spLocks noGrp="1"/>
          </p:cNvSpPr>
          <p:nvPr>
            <p:ph idx="1"/>
          </p:nvPr>
        </p:nvSpPr>
        <p:spPr/>
        <p:txBody>
          <a:bodyPr/>
          <a:lstStyle/>
          <a:p>
            <a:pPr>
              <a:buNone/>
            </a:pPr>
            <a:r>
              <a:rPr lang="es-ES" dirty="0" smtClean="0"/>
              <a:t>Su legado es el terrorismo blanco.</a:t>
            </a:r>
          </a:p>
          <a:p>
            <a:pPr>
              <a:buNone/>
            </a:pPr>
            <a:r>
              <a:rPr lang="es-ES" dirty="0" smtClean="0"/>
              <a:t>La raza pura blanca.</a:t>
            </a:r>
          </a:p>
          <a:p>
            <a:pPr>
              <a:buNone/>
            </a:pPr>
            <a:r>
              <a:rPr lang="es-ES" dirty="0" smtClean="0"/>
              <a:t>La xenofobia.</a:t>
            </a:r>
          </a:p>
          <a:p>
            <a:pPr>
              <a:buNone/>
            </a:pPr>
            <a:r>
              <a:rPr lang="es-ES" dirty="0" smtClean="0"/>
              <a:t>La Homofobia.</a:t>
            </a:r>
          </a:p>
          <a:p>
            <a:pPr>
              <a:buNone/>
            </a:pPr>
            <a:r>
              <a:rPr lang="es-ES" dirty="0" smtClean="0"/>
              <a:t>El anticomunismo. </a:t>
            </a:r>
          </a:p>
          <a:p>
            <a:pPr>
              <a:buNone/>
            </a:pPr>
            <a:r>
              <a:rPr lang="es-ES" dirty="0" smtClean="0"/>
              <a:t>Y el anti catolicismo.</a:t>
            </a:r>
          </a:p>
          <a:p>
            <a:pPr>
              <a:buNone/>
            </a:pPr>
            <a:endParaRPr lang="es-ES" dirty="0"/>
          </a:p>
        </p:txBody>
      </p:sp>
      <p:pic>
        <p:nvPicPr>
          <p:cNvPr id="4" name="3 Imagen" descr="l09k8j7h6g5fd.jpg"/>
          <p:cNvPicPr>
            <a:picLocks noChangeAspect="1"/>
          </p:cNvPicPr>
          <p:nvPr/>
        </p:nvPicPr>
        <p:blipFill>
          <a:blip r:embed="rId2" cstate="print"/>
          <a:stretch>
            <a:fillRect/>
          </a:stretch>
        </p:blipFill>
        <p:spPr>
          <a:xfrm>
            <a:off x="4644008" y="2564904"/>
            <a:ext cx="3528392" cy="23734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3"/>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20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2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7" dur="20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2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3" dur="20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23" presetClass="entr" presetSubtype="16"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p:cTn id="38" dur="2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9" dur="20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p:cTn id="44" dur="2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5" dur="20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43" presetClass="entr" presetSubtype="0" fill="hold"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anim calcmode="lin" valueType="num">
                                      <p:cBhvr>
                                        <p:cTn id="51" dur="800" fill="hold"/>
                                        <p:tgtEl>
                                          <p:spTgt spid="4"/>
                                        </p:tgtEl>
                                        <p:attrNameLst>
                                          <p:attrName>ppt_x</p:attrName>
                                        </p:attrNameLst>
                                      </p:cBhvr>
                                      <p:tavLst>
                                        <p:tav tm="0">
                                          <p:val>
                                            <p:strVal val="#ppt_x"/>
                                          </p:val>
                                        </p:tav>
                                        <p:tav tm="100000">
                                          <p:val>
                                            <p:strVal val="#ppt_x"/>
                                          </p:val>
                                        </p:tav>
                                      </p:tavLst>
                                    </p:anim>
                                    <p:anim calcmode="lin" valueType="num">
                                      <p:cBhvr>
                                        <p:cTn id="52" dur="800" fill="hold"/>
                                        <p:tgtEl>
                                          <p:spTgt spid="4"/>
                                        </p:tgtEl>
                                        <p:attrNameLst>
                                          <p:attrName>ppt_y</p:attrName>
                                        </p:attrNameLst>
                                      </p:cBhvr>
                                      <p:tavLst>
                                        <p:tav tm="0">
                                          <p:val>
                                            <p:strVal val="#ppt_y+0.31"/>
                                          </p:val>
                                        </p:tav>
                                        <p:tav tm="100000">
                                          <p:val>
                                            <p:strVal val="#ppt_y+0.31"/>
                                          </p:val>
                                        </p:tav>
                                      </p:tavLst>
                                    </p:anim>
                                    <p:anim calcmode="lin" valueType="num">
                                      <p:cBhvr>
                                        <p:cTn id="53" dur="1200" decel="50000" fill="hold">
                                          <p:stCondLst>
                                            <p:cond delay="8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4" dur="1200" decel="50000" fill="hold">
                                          <p:stCondLst>
                                            <p:cond delay="8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xit" presetSubtype="4" fill="hold" nodeType="clickEffect">
                                  <p:stCondLst>
                                    <p:cond delay="0"/>
                                  </p:stCondLst>
                                  <p:childTnLst>
                                    <p:anim calcmode="lin" valueType="num">
                                      <p:cBhvr additive="base">
                                        <p:cTn id="58" dur="2000"/>
                                        <p:tgtEl>
                                          <p:spTgt spid="4"/>
                                        </p:tgtEl>
                                        <p:attrNameLst>
                                          <p:attrName>ppt_x</p:attrName>
                                        </p:attrNameLst>
                                      </p:cBhvr>
                                      <p:tavLst>
                                        <p:tav tm="0">
                                          <p:val>
                                            <p:strVal val="ppt_x"/>
                                          </p:val>
                                        </p:tav>
                                        <p:tav tm="100000">
                                          <p:val>
                                            <p:strVal val="ppt_x"/>
                                          </p:val>
                                        </p:tav>
                                      </p:tavLst>
                                    </p:anim>
                                    <p:anim calcmode="lin" valueType="num">
                                      <p:cBhvr additive="base">
                                        <p:cTn id="59" dur="2000"/>
                                        <p:tgtEl>
                                          <p:spTgt spid="4"/>
                                        </p:tgtEl>
                                        <p:attrNameLst>
                                          <p:attrName>ppt_y</p:attrName>
                                        </p:attrNameLst>
                                      </p:cBhvr>
                                      <p:tavLst>
                                        <p:tav tm="0">
                                          <p:val>
                                            <p:strVal val="ppt_y"/>
                                          </p:val>
                                        </p:tav>
                                        <p:tav tm="100000">
                                          <p:val>
                                            <p:strVal val="1+ppt_h/2"/>
                                          </p:val>
                                        </p:tav>
                                      </p:tavLst>
                                    </p:anim>
                                    <p:set>
                                      <p:cBhvr>
                                        <p:cTn id="60" dur="1" fill="hold">
                                          <p:stCondLst>
                                            <p:cond delay="1999"/>
                                          </p:stCondLst>
                                        </p:cTn>
                                        <p:tgtEl>
                                          <p:spTgt spid="4"/>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20" presetClass="exit" presetSubtype="0" fill="hold" grpId="1" nodeType="clickEffect">
                                  <p:stCondLst>
                                    <p:cond delay="0"/>
                                  </p:stCondLst>
                                  <p:childTnLst>
                                    <p:animEffect transition="out" filter="wedge">
                                      <p:cBhvr>
                                        <p:cTn id="64" dur="2000"/>
                                        <p:tgtEl>
                                          <p:spTgt spid="3">
                                            <p:txEl>
                                              <p:pRg st="0" end="0"/>
                                            </p:txEl>
                                          </p:spTgt>
                                        </p:tgtEl>
                                      </p:cBhvr>
                                    </p:animEffect>
                                    <p:set>
                                      <p:cBhvr>
                                        <p:cTn id="65"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20" presetClass="exit" presetSubtype="0" fill="hold" grpId="1" nodeType="clickEffect">
                                  <p:stCondLst>
                                    <p:cond delay="0"/>
                                  </p:stCondLst>
                                  <p:childTnLst>
                                    <p:animEffect transition="out" filter="wedge">
                                      <p:cBhvr>
                                        <p:cTn id="69" dur="2000"/>
                                        <p:tgtEl>
                                          <p:spTgt spid="3">
                                            <p:txEl>
                                              <p:pRg st="1" end="1"/>
                                            </p:txEl>
                                          </p:spTgt>
                                        </p:tgtEl>
                                      </p:cBhvr>
                                    </p:animEffect>
                                    <p:set>
                                      <p:cBhvr>
                                        <p:cTn id="70"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20" presetClass="exit" presetSubtype="0" fill="hold" grpId="1" nodeType="clickEffect">
                                  <p:stCondLst>
                                    <p:cond delay="0"/>
                                  </p:stCondLst>
                                  <p:childTnLst>
                                    <p:animEffect transition="out" filter="wedge">
                                      <p:cBhvr>
                                        <p:cTn id="74" dur="2000"/>
                                        <p:tgtEl>
                                          <p:spTgt spid="3">
                                            <p:txEl>
                                              <p:pRg st="2" end="2"/>
                                            </p:txEl>
                                          </p:spTgt>
                                        </p:tgtEl>
                                      </p:cBhvr>
                                    </p:animEffect>
                                    <p:set>
                                      <p:cBhvr>
                                        <p:cTn id="75" dur="1" fill="hold">
                                          <p:stCondLst>
                                            <p:cond delay="1999"/>
                                          </p:stCondLst>
                                        </p:cTn>
                                        <p:tgtEl>
                                          <p:spTgt spid="3">
                                            <p:txEl>
                                              <p:pRg st="2" end="2"/>
                                            </p:txEl>
                                          </p:spTgt>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20" presetClass="exit" presetSubtype="0" fill="hold" grpId="1" nodeType="clickEffect">
                                  <p:stCondLst>
                                    <p:cond delay="0"/>
                                  </p:stCondLst>
                                  <p:childTnLst>
                                    <p:animEffect transition="out" filter="wedge">
                                      <p:cBhvr>
                                        <p:cTn id="79" dur="2000"/>
                                        <p:tgtEl>
                                          <p:spTgt spid="3">
                                            <p:txEl>
                                              <p:pRg st="3" end="3"/>
                                            </p:txEl>
                                          </p:spTgt>
                                        </p:tgtEl>
                                      </p:cBhvr>
                                    </p:animEffect>
                                    <p:set>
                                      <p:cBhvr>
                                        <p:cTn id="80" dur="1" fill="hold">
                                          <p:stCondLst>
                                            <p:cond delay="1999"/>
                                          </p:stCondLst>
                                        </p:cTn>
                                        <p:tgtEl>
                                          <p:spTgt spid="3">
                                            <p:txEl>
                                              <p:pRg st="3" end="3"/>
                                            </p:txEl>
                                          </p:spTgt>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0" presetClass="exit" presetSubtype="0" fill="hold" grpId="1" nodeType="clickEffect">
                                  <p:stCondLst>
                                    <p:cond delay="0"/>
                                  </p:stCondLst>
                                  <p:childTnLst>
                                    <p:animEffect transition="out" filter="wedge">
                                      <p:cBhvr>
                                        <p:cTn id="84" dur="2000"/>
                                        <p:tgtEl>
                                          <p:spTgt spid="3">
                                            <p:txEl>
                                              <p:pRg st="4" end="4"/>
                                            </p:txEl>
                                          </p:spTgt>
                                        </p:tgtEl>
                                      </p:cBhvr>
                                    </p:animEffect>
                                    <p:set>
                                      <p:cBhvr>
                                        <p:cTn id="85" dur="1" fill="hold">
                                          <p:stCondLst>
                                            <p:cond delay="1999"/>
                                          </p:stCondLst>
                                        </p:cTn>
                                        <p:tgtEl>
                                          <p:spTgt spid="3">
                                            <p:txEl>
                                              <p:pRg st="4" end="4"/>
                                            </p:txEl>
                                          </p:spTgt>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20" presetClass="exit" presetSubtype="0" fill="hold" grpId="1" nodeType="clickEffect">
                                  <p:stCondLst>
                                    <p:cond delay="0"/>
                                  </p:stCondLst>
                                  <p:childTnLst>
                                    <p:animEffect transition="out" filter="wedge">
                                      <p:cBhvr>
                                        <p:cTn id="89" dur="2000"/>
                                        <p:tgtEl>
                                          <p:spTgt spid="3">
                                            <p:txEl>
                                              <p:pRg st="5" end="5"/>
                                            </p:txEl>
                                          </p:spTgt>
                                        </p:tgtEl>
                                      </p:cBhvr>
                                    </p:animEffect>
                                    <p:set>
                                      <p:cBhvr>
                                        <p:cTn id="90" dur="1" fill="hold">
                                          <p:stCondLst>
                                            <p:cond delay="1999"/>
                                          </p:stCondLst>
                                        </p:cTn>
                                        <p:tgtEl>
                                          <p:spTgt spid="3">
                                            <p:txEl>
                                              <p:pRg st="5" end="5"/>
                                            </p:txEl>
                                          </p:spTgt>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2" presetClass="exit" presetSubtype="4" fill="hold" grpId="1" nodeType="clickEffect">
                                  <p:stCondLst>
                                    <p:cond delay="0"/>
                                  </p:stCondLst>
                                  <p:childTnLst>
                                    <p:anim calcmode="lin" valueType="num">
                                      <p:cBhvr additive="base">
                                        <p:cTn id="94" dur="2000"/>
                                        <p:tgtEl>
                                          <p:spTgt spid="2"/>
                                        </p:tgtEl>
                                        <p:attrNameLst>
                                          <p:attrName>ppt_x</p:attrName>
                                        </p:attrNameLst>
                                      </p:cBhvr>
                                      <p:tavLst>
                                        <p:tav tm="0">
                                          <p:val>
                                            <p:strVal val="ppt_x"/>
                                          </p:val>
                                        </p:tav>
                                        <p:tav tm="100000">
                                          <p:val>
                                            <p:strVal val="ppt_x"/>
                                          </p:val>
                                        </p:tav>
                                      </p:tavLst>
                                    </p:anim>
                                    <p:anim calcmode="lin" valueType="num">
                                      <p:cBhvr additive="base">
                                        <p:cTn id="95" dur="2000"/>
                                        <p:tgtEl>
                                          <p:spTgt spid="2"/>
                                        </p:tgtEl>
                                        <p:attrNameLst>
                                          <p:attrName>ppt_y</p:attrName>
                                        </p:attrNameLst>
                                      </p:cBhvr>
                                      <p:tavLst>
                                        <p:tav tm="0">
                                          <p:val>
                                            <p:strVal val="ppt_y"/>
                                          </p:val>
                                        </p:tav>
                                        <p:tav tm="100000">
                                          <p:val>
                                            <p:strVal val="1+ppt_h/2"/>
                                          </p:val>
                                        </p:tav>
                                      </p:tavLst>
                                    </p:anim>
                                    <p:set>
                                      <p:cBhvr>
                                        <p:cTn id="96"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	Cuando se crearon</a:t>
            </a:r>
            <a:endParaRPr lang="es-ES" dirty="0"/>
          </a:p>
        </p:txBody>
      </p:sp>
      <p:sp>
        <p:nvSpPr>
          <p:cNvPr id="3" name="2 Marcador de contenido"/>
          <p:cNvSpPr>
            <a:spLocks noGrp="1"/>
          </p:cNvSpPr>
          <p:nvPr>
            <p:ph idx="1"/>
          </p:nvPr>
        </p:nvSpPr>
        <p:spPr/>
        <p:txBody>
          <a:bodyPr/>
          <a:lstStyle/>
          <a:p>
            <a:pPr>
              <a:buNone/>
            </a:pPr>
            <a:r>
              <a:rPr lang="es-ES" dirty="0" smtClean="0"/>
              <a:t>Este colectivo fue creado en el siglo XIX por personas de extrema derecha en Estados Unidos. Se formo jústame después de la “Guerra de Secesión”.</a:t>
            </a:r>
          </a:p>
          <a:p>
            <a:pPr>
              <a:buNone/>
            </a:pPr>
            <a:r>
              <a:rPr lang="es-ES" dirty="0" smtClean="0"/>
              <a:t>La primera representación fue a finales de 1865 por veteranos de la guerra de la zona del sur.</a:t>
            </a:r>
          </a:p>
          <a:p>
            <a:pPr>
              <a:buNone/>
            </a:pPr>
            <a:r>
              <a:rPr lang="es-ES" dirty="0" smtClean="0"/>
              <a:t>Y eran extremadamente católicos pero luego cambio.</a:t>
            </a:r>
            <a:endParaRPr lang="es-ES" dirty="0"/>
          </a:p>
        </p:txBody>
      </p:sp>
      <p:pic>
        <p:nvPicPr>
          <p:cNvPr id="4" name="3 Imagen" descr="kkk-6(flag)_small.jpg"/>
          <p:cNvPicPr>
            <a:picLocks noChangeAspect="1"/>
          </p:cNvPicPr>
          <p:nvPr/>
        </p:nvPicPr>
        <p:blipFill>
          <a:blip r:embed="rId2" cstate="print"/>
          <a:stretch>
            <a:fillRect/>
          </a:stretch>
        </p:blipFill>
        <p:spPr>
          <a:xfrm>
            <a:off x="3059832" y="5301208"/>
            <a:ext cx="4968552" cy="11239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05"/>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 calcmode="lin" valueType="num">
                                      <p:cBhvr>
                                        <p:cTn id="9" dur="2000" fill="hold"/>
                                        <p:tgtEl>
                                          <p:spTgt spid="2"/>
                                        </p:tgtEl>
                                        <p:attrNameLst>
                                          <p:attrName>ppt_x</p:attrName>
                                        </p:attrNameLst>
                                      </p:cBhvr>
                                      <p:tavLst>
                                        <p:tav tm="0">
                                          <p:val>
                                            <p:strVal val="#ppt_x-.2"/>
                                          </p:val>
                                        </p:tav>
                                        <p:tav tm="100000">
                                          <p:val>
                                            <p:strVal val="#ppt_x"/>
                                          </p:val>
                                        </p:tav>
                                      </p:tavLst>
                                    </p:anim>
                                    <p:anim calcmode="lin" valueType="num">
                                      <p:cBhvr>
                                        <p:cTn id="10" dur="2000" fill="hold"/>
                                        <p:tgtEl>
                                          <p:spTgt spid="2"/>
                                        </p:tgtEl>
                                        <p:attrNameLst>
                                          <p:attrName>ppt_y</p:attrName>
                                        </p:attrNameLst>
                                      </p:cBhvr>
                                      <p:tavLst>
                                        <p:tav tm="0">
                                          <p:val>
                                            <p:strVal val="#ppt_y"/>
                                          </p:val>
                                        </p:tav>
                                        <p:tav tm="100000">
                                          <p:val>
                                            <p:strVal val="#ppt_y"/>
                                          </p:val>
                                        </p:tav>
                                      </p:tavLst>
                                    </p:anim>
                                    <p:animEffect transition="in" filter="fade">
                                      <p:cBhvr>
                                        <p:cTn id="11" dur="2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6"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3">
                                            <p:txEl>
                                              <p:pRg st="0" end="0"/>
                                            </p:txEl>
                                          </p:spTgt>
                                        </p:tgtEl>
                                        <p:attrNameLst>
                                          <p:attrName>fill.type</p:attrName>
                                        </p:attrNameLst>
                                      </p:cBhvr>
                                      <p:to>
                                        <p:strVal val="solid"/>
                                      </p:to>
                                    </p:set>
                                  </p:childTnLst>
                                </p:cTn>
                              </p:par>
                            </p:childTnLst>
                          </p:cTn>
                        </p:par>
                      </p:childTnLst>
                    </p:cTn>
                  </p:par>
                  <p:par>
                    <p:cTn id="19" fill="hold">
                      <p:stCondLst>
                        <p:cond delay="indefinite"/>
                      </p:stCondLst>
                      <p:childTnLst>
                        <p:par>
                          <p:cTn id="20" fill="hold">
                            <p:stCondLst>
                              <p:cond delay="0"/>
                            </p:stCondLst>
                            <p:childTnLst>
                              <p:par>
                                <p:cTn id="21" presetID="27" presetClass="entr" presetSubtype="0" fill="hold" grpId="0" nodeType="clickEffect">
                                  <p:stCondLst>
                                    <p:cond delay="0"/>
                                  </p:stCondLst>
                                  <p:iterate type="lt">
                                    <p:tmPct val="50000"/>
                                  </p:iterate>
                                  <p:childTnLst>
                                    <p:set>
                                      <p:cBhvr>
                                        <p:cTn id="22"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3"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5" dur="80"/>
                                        <p:tgtEl>
                                          <p:spTgt spid="3">
                                            <p:txEl>
                                              <p:pRg st="1" end="1"/>
                                            </p:txEl>
                                          </p:spTgt>
                                        </p:tgtEl>
                                        <p:attrNameLst>
                                          <p:attrName>fill.type</p:attrName>
                                        </p:attrNameLst>
                                      </p:cBhvr>
                                      <p:to>
                                        <p:strVal val="solid"/>
                                      </p:to>
                                    </p:set>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grpId="0" nodeType="clickEffect">
                                  <p:stCondLst>
                                    <p:cond delay="0"/>
                                  </p:stCondLst>
                                  <p:iterate type="lt">
                                    <p:tmPct val="50000"/>
                                  </p:iterate>
                                  <p:childTnLst>
                                    <p:set>
                                      <p:cBhvr>
                                        <p:cTn id="29"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30"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2" dur="80"/>
                                        <p:tgtEl>
                                          <p:spTgt spid="3">
                                            <p:txEl>
                                              <p:pRg st="2" end="2"/>
                                            </p:txEl>
                                          </p:spTgt>
                                        </p:tgtEl>
                                        <p:attrNameLst>
                                          <p:attrName>fill.type</p:attrName>
                                        </p:attrNameLst>
                                      </p:cBhvr>
                                      <p:to>
                                        <p:strVal val="solid"/>
                                      </p:to>
                                    </p:set>
                                  </p:childTnLst>
                                </p:cTn>
                              </p:par>
                            </p:childTnLst>
                          </p:cTn>
                        </p:par>
                      </p:childTnLst>
                    </p:cTn>
                  </p:par>
                  <p:par>
                    <p:cTn id="33" fill="hold">
                      <p:stCondLst>
                        <p:cond delay="indefinite"/>
                      </p:stCondLst>
                      <p:childTnLst>
                        <p:par>
                          <p:cTn id="34" fill="hold">
                            <p:stCondLst>
                              <p:cond delay="0"/>
                            </p:stCondLst>
                            <p:childTnLst>
                              <p:par>
                                <p:cTn id="35" presetID="43" presetClass="entr" presetSubtype="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200"/>
                                        <p:tgtEl>
                                          <p:spTgt spid="4"/>
                                        </p:tgtEl>
                                      </p:cBhvr>
                                    </p:animEffect>
                                    <p:anim calcmode="lin" valueType="num">
                                      <p:cBhvr>
                                        <p:cTn id="38" dur="800" fill="hold"/>
                                        <p:tgtEl>
                                          <p:spTgt spid="4"/>
                                        </p:tgtEl>
                                        <p:attrNameLst>
                                          <p:attrName>ppt_x</p:attrName>
                                        </p:attrNameLst>
                                      </p:cBhvr>
                                      <p:tavLst>
                                        <p:tav tm="0">
                                          <p:val>
                                            <p:strVal val="#ppt_x"/>
                                          </p:val>
                                        </p:tav>
                                        <p:tav tm="100000">
                                          <p:val>
                                            <p:strVal val="#ppt_x"/>
                                          </p:val>
                                        </p:tav>
                                      </p:tavLst>
                                    </p:anim>
                                    <p:anim calcmode="lin" valueType="num">
                                      <p:cBhvr>
                                        <p:cTn id="39" dur="800" fill="hold"/>
                                        <p:tgtEl>
                                          <p:spTgt spid="4"/>
                                        </p:tgtEl>
                                        <p:attrNameLst>
                                          <p:attrName>ppt_y</p:attrName>
                                        </p:attrNameLst>
                                      </p:cBhvr>
                                      <p:tavLst>
                                        <p:tav tm="0">
                                          <p:val>
                                            <p:strVal val="#ppt_y+0.31"/>
                                          </p:val>
                                        </p:tav>
                                        <p:tav tm="100000">
                                          <p:val>
                                            <p:strVal val="#ppt_y+0.31"/>
                                          </p:val>
                                        </p:tav>
                                      </p:tavLst>
                                    </p:anim>
                                    <p:anim calcmode="lin" valueType="num">
                                      <p:cBhvr>
                                        <p:cTn id="40" dur="1200" decel="50000" fill="hold">
                                          <p:stCondLst>
                                            <p:cond delay="8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1" dur="1200" decel="50000" fill="hold">
                                          <p:stCondLst>
                                            <p:cond delay="8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8" presetClass="exit" presetSubtype="16" fill="hold" nodeType="clickEffect">
                                  <p:stCondLst>
                                    <p:cond delay="0"/>
                                  </p:stCondLst>
                                  <p:childTnLst>
                                    <p:animEffect transition="out" filter="diamond(in)">
                                      <p:cBhvr>
                                        <p:cTn id="45" dur="2000"/>
                                        <p:tgtEl>
                                          <p:spTgt spid="4"/>
                                        </p:tgtEl>
                                      </p:cBhvr>
                                    </p:animEffect>
                                    <p:set>
                                      <p:cBhvr>
                                        <p:cTn id="46" dur="1" fill="hold">
                                          <p:stCondLst>
                                            <p:cond delay="1999"/>
                                          </p:stCondLst>
                                        </p:cTn>
                                        <p:tgtEl>
                                          <p:spTgt spid="4"/>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iterate type="lt">
                                    <p:tmAbs val="0"/>
                                  </p:iterate>
                                  <p:childTnLst>
                                    <p:set>
                                      <p:cBhvr>
                                        <p:cTn id="50"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iterate type="lt">
                                    <p:tmAbs val="0"/>
                                  </p:iterate>
                                  <p:childTnLst>
                                    <p:set>
                                      <p:cBhvr>
                                        <p:cTn id="54"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iterate type="lt">
                                    <p:tmAbs val="0"/>
                                  </p:iterate>
                                  <p:childTnLst>
                                    <p:set>
                                      <p:cBhvr>
                                        <p:cTn id="58"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2" presetClass="exit" presetSubtype="4" fill="hold" grpId="1" nodeType="clickEffect">
                                  <p:stCondLst>
                                    <p:cond delay="0"/>
                                  </p:stCondLst>
                                  <p:childTnLst>
                                    <p:anim calcmode="lin" valueType="num">
                                      <p:cBhvr additive="base">
                                        <p:cTn id="62" dur="2000"/>
                                        <p:tgtEl>
                                          <p:spTgt spid="2"/>
                                        </p:tgtEl>
                                        <p:attrNameLst>
                                          <p:attrName>ppt_x</p:attrName>
                                        </p:attrNameLst>
                                      </p:cBhvr>
                                      <p:tavLst>
                                        <p:tav tm="0">
                                          <p:val>
                                            <p:strVal val="ppt_x"/>
                                          </p:val>
                                        </p:tav>
                                        <p:tav tm="100000">
                                          <p:val>
                                            <p:strVal val="ppt_x"/>
                                          </p:val>
                                        </p:tav>
                                      </p:tavLst>
                                    </p:anim>
                                    <p:anim calcmode="lin" valueType="num">
                                      <p:cBhvr additive="base">
                                        <p:cTn id="63" dur="2000"/>
                                        <p:tgtEl>
                                          <p:spTgt spid="2"/>
                                        </p:tgtEl>
                                        <p:attrNameLst>
                                          <p:attrName>ppt_y</p:attrName>
                                        </p:attrNameLst>
                                      </p:cBhvr>
                                      <p:tavLst>
                                        <p:tav tm="0">
                                          <p:val>
                                            <p:strVal val="ppt_y"/>
                                          </p:val>
                                        </p:tav>
                                        <p:tav tm="100000">
                                          <p:val>
                                            <p:strVal val="1+ppt_h/2"/>
                                          </p:val>
                                        </p:tav>
                                      </p:tavLst>
                                    </p:anim>
                                    <p:set>
                                      <p:cBhvr>
                                        <p:cTn id="64"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FAMOSO VOTO DE OBEDIENCIA</a:t>
            </a:r>
            <a:endParaRPr lang="es-ES" dirty="0"/>
          </a:p>
        </p:txBody>
      </p:sp>
      <p:sp>
        <p:nvSpPr>
          <p:cNvPr id="3" name="2 Marcador de contenido"/>
          <p:cNvSpPr>
            <a:spLocks noGrp="1"/>
          </p:cNvSpPr>
          <p:nvPr>
            <p:ph idx="1"/>
          </p:nvPr>
        </p:nvSpPr>
        <p:spPr/>
        <p:txBody>
          <a:bodyPr/>
          <a:lstStyle/>
          <a:p>
            <a:r>
              <a:rPr lang="es-ES" dirty="0" smtClean="0"/>
              <a:t>El voto de obediencia es el juramento que hacían hacer a la gente Americana Blanca(puros de raza)que querían entrar a la orden del </a:t>
            </a:r>
            <a:r>
              <a:rPr lang="es-ES" dirty="0" err="1" smtClean="0"/>
              <a:t>Ku</a:t>
            </a:r>
            <a:r>
              <a:rPr lang="es-ES" dirty="0" smtClean="0"/>
              <a:t> </a:t>
            </a:r>
            <a:r>
              <a:rPr lang="es-ES" dirty="0" err="1" smtClean="0"/>
              <a:t>Klux</a:t>
            </a:r>
            <a:r>
              <a:rPr lang="es-ES" dirty="0" smtClean="0"/>
              <a:t> Klan.Por el cual, prometían ser fieles a la hermandad y a mantener en secreto todo lo que pasase dentro.</a:t>
            </a:r>
            <a:endParaRPr lang="es-ES" dirty="0"/>
          </a:p>
        </p:txBody>
      </p:sp>
      <p:pic>
        <p:nvPicPr>
          <p:cNvPr id="4" name="3 Imagen" descr="liujhbgv.jpg"/>
          <p:cNvPicPr>
            <a:picLocks noChangeAspect="1"/>
          </p:cNvPicPr>
          <p:nvPr/>
        </p:nvPicPr>
        <p:blipFill>
          <a:blip r:embed="rId2" cstate="print"/>
          <a:stretch>
            <a:fillRect/>
          </a:stretch>
        </p:blipFill>
        <p:spPr>
          <a:xfrm>
            <a:off x="1691680" y="4581128"/>
            <a:ext cx="5616624" cy="17907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Fórmula de juramento</a:t>
            </a:r>
            <a:endParaRPr lang="es-ES" dirty="0"/>
          </a:p>
        </p:txBody>
      </p:sp>
      <p:sp>
        <p:nvSpPr>
          <p:cNvPr id="3" name="2 Marcador de contenido"/>
          <p:cNvSpPr>
            <a:spLocks noGrp="1"/>
          </p:cNvSpPr>
          <p:nvPr>
            <p:ph idx="1"/>
          </p:nvPr>
        </p:nvSpPr>
        <p:spPr/>
        <p:txBody>
          <a:bodyPr>
            <a:normAutofit fontScale="92500" lnSpcReduction="20000"/>
          </a:bodyPr>
          <a:lstStyle/>
          <a:p>
            <a:pPr>
              <a:buNone/>
            </a:pPr>
            <a:r>
              <a:rPr lang="es-ES" dirty="0" smtClean="0"/>
              <a:t>"Yo..., por mi propia voluntad, expresada libremente, y ante Dios todo poderoso, juro solemnemente que no revelaré a nadie que no sea miembro del...(nunca se pronunciaba el nombre de la sociedad ni se escribía), ni con palabras, ni con signos, ni con actos, ninguno de los secretos, signos, claves, santo y señas o propósitos del.,., ni dejaré saber a nadie que yo formo parte de él, ni que conozco a algunos de sus miembros; juro también que obedeceré cuantas órdenes del...emanen y me sean comunicadas. Y que así Dios me ayude".</a:t>
            </a:r>
            <a:endParaRPr lang="es-ES" dirty="0"/>
          </a:p>
        </p:txBody>
      </p:sp>
      <p:pic>
        <p:nvPicPr>
          <p:cNvPr id="4" name="3 Imagen" descr="i.l,u6m5ynhtbrvrc.jpg"/>
          <p:cNvPicPr>
            <a:picLocks noChangeAspect="1"/>
          </p:cNvPicPr>
          <p:nvPr/>
        </p:nvPicPr>
        <p:blipFill>
          <a:blip r:embed="rId2" cstate="print"/>
          <a:stretch>
            <a:fillRect/>
          </a:stretch>
        </p:blipFill>
        <p:spPr>
          <a:xfrm>
            <a:off x="6012160" y="188640"/>
            <a:ext cx="2592288" cy="12863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
                                        <p:tgtEl>
                                          <p:spTgt spid="2"/>
                                        </p:tgtEl>
                                      </p:cBhvr>
                                    </p:animEffect>
                                    <p:anim calcmode="lin" valueType="num">
                                      <p:cBhvr>
                                        <p:cTn id="8" dur="800" fill="hold"/>
                                        <p:tgtEl>
                                          <p:spTgt spid="2"/>
                                        </p:tgtEl>
                                        <p:attrNameLst>
                                          <p:attrName>ppt_x</p:attrName>
                                        </p:attrNameLst>
                                      </p:cBhvr>
                                      <p:tavLst>
                                        <p:tav tm="0">
                                          <p:val>
                                            <p:strVal val="#ppt_x"/>
                                          </p:val>
                                        </p:tav>
                                        <p:tav tm="100000">
                                          <p:val>
                                            <p:strVal val="#ppt_x"/>
                                          </p:val>
                                        </p:tav>
                                      </p:tavLst>
                                    </p:anim>
                                    <p:anim calcmode="lin" valueType="num">
                                      <p:cBhvr>
                                        <p:cTn id="9" dur="800" fill="hold"/>
                                        <p:tgtEl>
                                          <p:spTgt spid="2"/>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2000" fill="hold"/>
                                        <p:tgtEl>
                                          <p:spTgt spid="4"/>
                                        </p:tgtEl>
                                        <p:attrNameLst>
                                          <p:attrName>ppt_w</p:attrName>
                                        </p:attrNameLst>
                                      </p:cBhvr>
                                      <p:tavLst>
                                        <p:tav tm="0">
                                          <p:val>
                                            <p:fltVal val="0"/>
                                          </p:val>
                                        </p:tav>
                                        <p:tav tm="100000">
                                          <p:val>
                                            <p:strVal val="#ppt_w"/>
                                          </p:val>
                                        </p:tav>
                                      </p:tavLst>
                                    </p:anim>
                                    <p:anim calcmode="lin" valueType="num">
                                      <p:cBhvr>
                                        <p:cTn id="17" dur="20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2000"/>
                                        <p:tgtEl>
                                          <p:spTgt spid="3">
                                            <p:txEl>
                                              <p:pRg st="0" end="0"/>
                                            </p:txEl>
                                          </p:spTgt>
                                        </p:tgtEl>
                                      </p:cBhvr>
                                    </p:animEffect>
                                    <p:anim calcmode="lin" valueType="num">
                                      <p:cBhvr>
                                        <p:cTn id="2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2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26" fill="hold">
                      <p:stCondLst>
                        <p:cond delay="indefinite"/>
                      </p:stCondLst>
                      <p:childTnLst>
                        <p:par>
                          <p:cTn id="27" fill="hold">
                            <p:stCondLst>
                              <p:cond delay="0"/>
                            </p:stCondLst>
                            <p:childTnLst>
                              <p:par>
                                <p:cTn id="28" presetID="8" presetClass="exit" presetSubtype="16" fill="hold" nodeType="clickEffect">
                                  <p:stCondLst>
                                    <p:cond delay="0"/>
                                  </p:stCondLst>
                                  <p:childTnLst>
                                    <p:animEffect transition="out" filter="diamond(in)">
                                      <p:cBhvr>
                                        <p:cTn id="29" dur="2000"/>
                                        <p:tgtEl>
                                          <p:spTgt spid="4"/>
                                        </p:tgtEl>
                                      </p:cBhvr>
                                    </p:animEffect>
                                    <p:set>
                                      <p:cBhvr>
                                        <p:cTn id="30" dur="1" fill="hold">
                                          <p:stCondLst>
                                            <p:cond delay="1999"/>
                                          </p:stCondLst>
                                        </p:cTn>
                                        <p:tgtEl>
                                          <p:spTgt spid="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1" nodeType="clickEffect">
                                  <p:stCondLst>
                                    <p:cond delay="0"/>
                                  </p:stCondLst>
                                  <p:childTnLst>
                                    <p:anim calcmode="lin" valueType="num">
                                      <p:cBhvr additive="base">
                                        <p:cTn id="38" dur="3000"/>
                                        <p:tgtEl>
                                          <p:spTgt spid="2"/>
                                        </p:tgtEl>
                                        <p:attrNameLst>
                                          <p:attrName>ppt_x</p:attrName>
                                        </p:attrNameLst>
                                      </p:cBhvr>
                                      <p:tavLst>
                                        <p:tav tm="0">
                                          <p:val>
                                            <p:strVal val="ppt_x"/>
                                          </p:val>
                                        </p:tav>
                                        <p:tav tm="100000">
                                          <p:val>
                                            <p:strVal val="ppt_x"/>
                                          </p:val>
                                        </p:tav>
                                      </p:tavLst>
                                    </p:anim>
                                    <p:anim calcmode="lin" valueType="num">
                                      <p:cBhvr additive="base">
                                        <p:cTn id="39" dur="3000"/>
                                        <p:tgtEl>
                                          <p:spTgt spid="2"/>
                                        </p:tgtEl>
                                        <p:attrNameLst>
                                          <p:attrName>ppt_y</p:attrName>
                                        </p:attrNameLst>
                                      </p:cBhvr>
                                      <p:tavLst>
                                        <p:tav tm="0">
                                          <p:val>
                                            <p:strVal val="ppt_y"/>
                                          </p:val>
                                        </p:tav>
                                        <p:tav tm="100000">
                                          <p:val>
                                            <p:strVal val="1+ppt_h/2"/>
                                          </p:val>
                                        </p:tav>
                                      </p:tavLst>
                                    </p:anim>
                                    <p:set>
                                      <p:cBhvr>
                                        <p:cTn id="40" dur="1" fill="hold">
                                          <p:stCondLst>
                                            <p:cond delay="2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Caida</a:t>
            </a:r>
            <a:r>
              <a:rPr lang="es-ES" dirty="0" smtClean="0"/>
              <a:t> del </a:t>
            </a:r>
            <a:r>
              <a:rPr lang="es-ES" dirty="0" err="1" smtClean="0"/>
              <a:t>Ku</a:t>
            </a:r>
            <a:r>
              <a:rPr lang="es-ES" dirty="0" smtClean="0"/>
              <a:t> KLUX KLAN</a:t>
            </a:r>
            <a:endParaRPr lang="es-ES" dirty="0"/>
          </a:p>
        </p:txBody>
      </p:sp>
      <p:sp>
        <p:nvSpPr>
          <p:cNvPr id="3" name="2 Marcador de contenido"/>
          <p:cNvSpPr>
            <a:spLocks noGrp="1"/>
          </p:cNvSpPr>
          <p:nvPr>
            <p:ph idx="1"/>
          </p:nvPr>
        </p:nvSpPr>
        <p:spPr/>
        <p:txBody>
          <a:bodyPr/>
          <a:lstStyle/>
          <a:p>
            <a:pPr>
              <a:buNone/>
            </a:pPr>
            <a:r>
              <a:rPr lang="es-ES" dirty="0" smtClean="0"/>
              <a:t>La caída sucedió a principios del siglo XX cuando esta hermandad tenia mas o menos entre 4 y 5 millones de miembros .</a:t>
            </a:r>
          </a:p>
          <a:p>
            <a:pPr>
              <a:buNone/>
            </a:pPr>
            <a:r>
              <a:rPr lang="es-ES" dirty="0" smtClean="0"/>
              <a:t>Después de la caída a principios de ese siglo vuelve a resurgir a mediados de este pero de una manera bastante diferente. Ya no se tapaban la cara y tenían menos afiliados pero los llamaban terroristas de guante blanco.</a:t>
            </a:r>
            <a:endParaRPr lang="es-ES" dirty="0"/>
          </a:p>
        </p:txBody>
      </p:sp>
      <p:pic>
        <p:nvPicPr>
          <p:cNvPr id="4" name="3 Imagen" descr="iuytre.jpg"/>
          <p:cNvPicPr>
            <a:picLocks noChangeAspect="1"/>
          </p:cNvPicPr>
          <p:nvPr/>
        </p:nvPicPr>
        <p:blipFill>
          <a:blip r:embed="rId2" cstate="print"/>
          <a:stretch>
            <a:fillRect/>
          </a:stretch>
        </p:blipFill>
        <p:spPr>
          <a:xfrm>
            <a:off x="6228184" y="188640"/>
            <a:ext cx="2448272" cy="13681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
                                        <p:tgtEl>
                                          <p:spTgt spid="2"/>
                                        </p:tgtEl>
                                      </p:cBhvr>
                                    </p:animEffect>
                                    <p:anim calcmode="lin" valueType="num">
                                      <p:cBhvr>
                                        <p:cTn id="8" dur="800" fill="hold"/>
                                        <p:tgtEl>
                                          <p:spTgt spid="2"/>
                                        </p:tgtEl>
                                        <p:attrNameLst>
                                          <p:attrName>ppt_x</p:attrName>
                                        </p:attrNameLst>
                                      </p:cBhvr>
                                      <p:tavLst>
                                        <p:tav tm="0">
                                          <p:val>
                                            <p:strVal val="#ppt_x"/>
                                          </p:val>
                                        </p:tav>
                                        <p:tav tm="100000">
                                          <p:val>
                                            <p:strVal val="#ppt_x"/>
                                          </p:val>
                                        </p:tav>
                                      </p:tavLst>
                                    </p:anim>
                                    <p:anim calcmode="lin" valueType="num">
                                      <p:cBhvr>
                                        <p:cTn id="9" dur="800" fill="hold"/>
                                        <p:tgtEl>
                                          <p:spTgt spid="2"/>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2000" fill="hold"/>
                                        <p:tgtEl>
                                          <p:spTgt spid="4"/>
                                        </p:tgtEl>
                                        <p:attrNameLst>
                                          <p:attrName>ppt_w</p:attrName>
                                        </p:attrNameLst>
                                      </p:cBhvr>
                                      <p:tavLst>
                                        <p:tav tm="0">
                                          <p:val>
                                            <p:strVal val="#ppt_w*0.05"/>
                                          </p:val>
                                        </p:tav>
                                        <p:tav tm="100000">
                                          <p:val>
                                            <p:strVal val="#ppt_w"/>
                                          </p:val>
                                        </p:tav>
                                      </p:tavLst>
                                    </p:anim>
                                    <p:anim calcmode="lin" valueType="num">
                                      <p:cBhvr>
                                        <p:cTn id="17" dur="2000" fill="hold"/>
                                        <p:tgtEl>
                                          <p:spTgt spid="4"/>
                                        </p:tgtEl>
                                        <p:attrNameLst>
                                          <p:attrName>ppt_h</p:attrName>
                                        </p:attrNameLst>
                                      </p:cBhvr>
                                      <p:tavLst>
                                        <p:tav tm="0">
                                          <p:val>
                                            <p:strVal val="#ppt_h"/>
                                          </p:val>
                                        </p:tav>
                                        <p:tav tm="100000">
                                          <p:val>
                                            <p:strVal val="#ppt_h"/>
                                          </p:val>
                                        </p:tav>
                                      </p:tavLst>
                                    </p:anim>
                                    <p:anim calcmode="lin" valueType="num">
                                      <p:cBhvr>
                                        <p:cTn id="18" dur="2000" fill="hold"/>
                                        <p:tgtEl>
                                          <p:spTgt spid="4"/>
                                        </p:tgtEl>
                                        <p:attrNameLst>
                                          <p:attrName>ppt_x</p:attrName>
                                        </p:attrNameLst>
                                      </p:cBhvr>
                                      <p:tavLst>
                                        <p:tav tm="0">
                                          <p:val>
                                            <p:strVal val="#ppt_x-.2"/>
                                          </p:val>
                                        </p:tav>
                                        <p:tav tm="100000">
                                          <p:val>
                                            <p:strVal val="#ppt_x"/>
                                          </p:val>
                                        </p:tav>
                                      </p:tavLst>
                                    </p:anim>
                                    <p:anim calcmode="lin" valueType="num">
                                      <p:cBhvr>
                                        <p:cTn id="19" dur="2000" fill="hold"/>
                                        <p:tgtEl>
                                          <p:spTgt spid="4"/>
                                        </p:tgtEl>
                                        <p:attrNameLst>
                                          <p:attrName>ppt_y</p:attrName>
                                        </p:attrNameLst>
                                      </p:cBhvr>
                                      <p:tavLst>
                                        <p:tav tm="0">
                                          <p:val>
                                            <p:strVal val="#ppt_y"/>
                                          </p:val>
                                        </p:tav>
                                        <p:tav tm="100000">
                                          <p:val>
                                            <p:strVal val="#ppt_y"/>
                                          </p:val>
                                        </p:tav>
                                      </p:tavLst>
                                    </p:anim>
                                    <p:animEffect transition="in" filter="fade">
                                      <p:cBhvr>
                                        <p:cTn id="20" dur="2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20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p:cTn id="31"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2" dur="20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3" presetClass="exit" presetSubtype="10" fill="hold" nodeType="clickEffect">
                                  <p:stCondLst>
                                    <p:cond delay="0"/>
                                  </p:stCondLst>
                                  <p:childTnLst>
                                    <p:animEffect transition="out" filter="blinds(horizontal)">
                                      <p:cBhvr>
                                        <p:cTn id="36" dur="500"/>
                                        <p:tgtEl>
                                          <p:spTgt spid="4"/>
                                        </p:tgtEl>
                                      </p:cBhvr>
                                    </p:animEffect>
                                    <p:set>
                                      <p:cBhvr>
                                        <p:cTn id="37" dur="1" fill="hold">
                                          <p:stCondLst>
                                            <p:cond delay="499"/>
                                          </p:stCondLst>
                                        </p:cTn>
                                        <p:tgtEl>
                                          <p:spTgt spid="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2" presetClass="exit" presetSubtype="4" fill="hold" grpId="1" nodeType="clickEffect">
                                  <p:stCondLst>
                                    <p:cond delay="0"/>
                                  </p:stCondLst>
                                  <p:childTnLst>
                                    <p:anim calcmode="lin" valueType="num">
                                      <p:cBhvr additive="base">
                                        <p:cTn id="41" dur="2000"/>
                                        <p:tgtEl>
                                          <p:spTgt spid="2"/>
                                        </p:tgtEl>
                                        <p:attrNameLst>
                                          <p:attrName>ppt_x</p:attrName>
                                        </p:attrNameLst>
                                      </p:cBhvr>
                                      <p:tavLst>
                                        <p:tav tm="0">
                                          <p:val>
                                            <p:strVal val="ppt_x"/>
                                          </p:val>
                                        </p:tav>
                                        <p:tav tm="100000">
                                          <p:val>
                                            <p:strVal val="ppt_x"/>
                                          </p:val>
                                        </p:tav>
                                      </p:tavLst>
                                    </p:anim>
                                    <p:anim calcmode="lin" valueType="num">
                                      <p:cBhvr additive="base">
                                        <p:cTn id="42" dur="2000"/>
                                        <p:tgtEl>
                                          <p:spTgt spid="2"/>
                                        </p:tgtEl>
                                        <p:attrNameLst>
                                          <p:attrName>ppt_y</p:attrName>
                                        </p:attrNameLst>
                                      </p:cBhvr>
                                      <p:tavLst>
                                        <p:tav tm="0">
                                          <p:val>
                                            <p:strVal val="ppt_y"/>
                                          </p:val>
                                        </p:tav>
                                        <p:tav tm="100000">
                                          <p:val>
                                            <p:strVal val="1+ppt_h/2"/>
                                          </p:val>
                                        </p:tav>
                                      </p:tavLst>
                                    </p:anim>
                                    <p:set>
                                      <p:cBhvr>
                                        <p:cTn id="43" dur="1" fill="hold">
                                          <p:stCondLst>
                                            <p:cond delay="1999"/>
                                          </p:stCondLst>
                                        </p:cTn>
                                        <p:tgtEl>
                                          <p:spTgt spid="2"/>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2" presetClass="exit" presetSubtype="4" fill="hold" grpId="1" nodeType="clickEffect">
                                  <p:stCondLst>
                                    <p:cond delay="0"/>
                                  </p:stCondLst>
                                  <p:childTnLst>
                                    <p:anim calcmode="lin" valueType="num">
                                      <p:cBhvr additive="base">
                                        <p:cTn id="47" dur="20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8" dur="2000"/>
                                        <p:tgtEl>
                                          <p:spTgt spid="3">
                                            <p:txEl>
                                              <p:pRg st="0" end="0"/>
                                            </p:txEl>
                                          </p:spTgt>
                                        </p:tgtEl>
                                        <p:attrNameLst>
                                          <p:attrName>ppt_y</p:attrName>
                                        </p:attrNameLst>
                                      </p:cBhvr>
                                      <p:tavLst>
                                        <p:tav tm="0">
                                          <p:val>
                                            <p:strVal val="ppt_y"/>
                                          </p:val>
                                        </p:tav>
                                        <p:tav tm="100000">
                                          <p:val>
                                            <p:strVal val="1+ppt_h/2"/>
                                          </p:val>
                                        </p:tav>
                                      </p:tavLst>
                                    </p:anim>
                                    <p:set>
                                      <p:cBhvr>
                                        <p:cTn id="49"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2" presetClass="exit" presetSubtype="4" fill="hold" grpId="1" nodeType="clickEffect">
                                  <p:stCondLst>
                                    <p:cond delay="0"/>
                                  </p:stCondLst>
                                  <p:childTnLst>
                                    <p:anim calcmode="lin" valueType="num">
                                      <p:cBhvr additive="base">
                                        <p:cTn id="53" dur="2000"/>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54" dur="2000"/>
                                        <p:tgtEl>
                                          <p:spTgt spid="3">
                                            <p:txEl>
                                              <p:pRg st="1" end="1"/>
                                            </p:txEl>
                                          </p:spTgt>
                                        </p:tgtEl>
                                        <p:attrNameLst>
                                          <p:attrName>ppt_y</p:attrName>
                                        </p:attrNameLst>
                                      </p:cBhvr>
                                      <p:tavLst>
                                        <p:tav tm="0">
                                          <p:val>
                                            <p:strVal val="ppt_y"/>
                                          </p:val>
                                        </p:tav>
                                        <p:tav tm="100000">
                                          <p:val>
                                            <p:strVal val="1+ppt_h/2"/>
                                          </p:val>
                                        </p:tav>
                                      </p:tavLst>
                                    </p:anim>
                                    <p:set>
                                      <p:cBhvr>
                                        <p:cTn id="55"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K.K.K en la actualidad</a:t>
            </a:r>
            <a:endParaRPr lang="es-ES" dirty="0"/>
          </a:p>
        </p:txBody>
      </p:sp>
      <p:sp>
        <p:nvSpPr>
          <p:cNvPr id="3" name="2 Marcador de contenido"/>
          <p:cNvSpPr>
            <a:spLocks noGrp="1"/>
          </p:cNvSpPr>
          <p:nvPr>
            <p:ph idx="1"/>
          </p:nvPr>
        </p:nvSpPr>
        <p:spPr/>
        <p:txBody>
          <a:bodyPr/>
          <a:lstStyle/>
          <a:p>
            <a:pPr>
              <a:buNone/>
            </a:pPr>
            <a:r>
              <a:rPr lang="es-ES" dirty="0" smtClean="0"/>
              <a:t>Ahora mismo siguen existiendo grupos con el mimo fundamento la diferencia es que no se cubren la cara. La religión que siguen es la cristiana protestantes suelen afiliar muchas veces para sentirse integrados en una sociedad.</a:t>
            </a:r>
            <a:endParaRPr lang="es-ES" dirty="0"/>
          </a:p>
        </p:txBody>
      </p:sp>
      <p:pic>
        <p:nvPicPr>
          <p:cNvPr id="4" name="3 Imagen" descr="ñlkjhgf.jpg"/>
          <p:cNvPicPr>
            <a:picLocks noChangeAspect="1"/>
          </p:cNvPicPr>
          <p:nvPr/>
        </p:nvPicPr>
        <p:blipFill>
          <a:blip r:embed="rId2" cstate="print"/>
          <a:stretch>
            <a:fillRect/>
          </a:stretch>
        </p:blipFill>
        <p:spPr>
          <a:xfrm>
            <a:off x="3059832" y="4509120"/>
            <a:ext cx="4896544" cy="17430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
                                        <p:tgtEl>
                                          <p:spTgt spid="2"/>
                                        </p:tgtEl>
                                      </p:cBhvr>
                                    </p:animEffect>
                                    <p:anim calcmode="lin" valueType="num">
                                      <p:cBhvr>
                                        <p:cTn id="8" dur="800" fill="hold"/>
                                        <p:tgtEl>
                                          <p:spTgt spid="2"/>
                                        </p:tgtEl>
                                        <p:attrNameLst>
                                          <p:attrName>ppt_x</p:attrName>
                                        </p:attrNameLst>
                                      </p:cBhvr>
                                      <p:tavLst>
                                        <p:tav tm="0">
                                          <p:val>
                                            <p:strVal val="#ppt_x"/>
                                          </p:val>
                                        </p:tav>
                                        <p:tav tm="100000">
                                          <p:val>
                                            <p:strVal val="#ppt_x"/>
                                          </p:val>
                                        </p:tav>
                                      </p:tavLst>
                                    </p:anim>
                                    <p:anim calcmode="lin" valueType="num">
                                      <p:cBhvr>
                                        <p:cTn id="9" dur="800" fill="hold"/>
                                        <p:tgtEl>
                                          <p:spTgt spid="2"/>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
                                        <p:tgtEl>
                                          <p:spTgt spid="4"/>
                                        </p:tgtEl>
                                      </p:cBhvr>
                                    </p:animEffect>
                                    <p:anim calcmode="lin" valueType="num">
                                      <p:cBhvr>
                                        <p:cTn id="17" dur="800" fill="hold"/>
                                        <p:tgtEl>
                                          <p:spTgt spid="4"/>
                                        </p:tgtEl>
                                        <p:attrNameLst>
                                          <p:attrName>ppt_x</p:attrName>
                                        </p:attrNameLst>
                                      </p:cBhvr>
                                      <p:tavLst>
                                        <p:tav tm="0">
                                          <p:val>
                                            <p:strVal val="#ppt_x"/>
                                          </p:val>
                                        </p:tav>
                                        <p:tav tm="100000">
                                          <p:val>
                                            <p:strVal val="#ppt_x"/>
                                          </p:val>
                                        </p:tav>
                                      </p:tavLst>
                                    </p:anim>
                                    <p:anim calcmode="lin" valueType="num">
                                      <p:cBhvr>
                                        <p:cTn id="18" dur="800" fill="hold"/>
                                        <p:tgtEl>
                                          <p:spTgt spid="4"/>
                                        </p:tgtEl>
                                        <p:attrNameLst>
                                          <p:attrName>ppt_y</p:attrName>
                                        </p:attrNameLst>
                                      </p:cBhvr>
                                      <p:tavLst>
                                        <p:tav tm="0">
                                          <p:val>
                                            <p:strVal val="#ppt_y+0.31"/>
                                          </p:val>
                                        </p:tav>
                                        <p:tav tm="100000">
                                          <p:val>
                                            <p:strVal val="#ppt_y+0.31"/>
                                          </p:val>
                                        </p:tav>
                                      </p:tavLst>
                                    </p:anim>
                                    <p:anim calcmode="lin" valueType="num">
                                      <p:cBhvr>
                                        <p:cTn id="19" dur="1200" decel="50000" fill="hold">
                                          <p:stCondLst>
                                            <p:cond delay="8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1200" decel="50000" fill="hold">
                                          <p:stCondLst>
                                            <p:cond delay="8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20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26" dur="2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7"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8" dur="2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9" dur="2000"/>
                                        <p:tgtEl>
                                          <p:spTgt spid="3">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xit" presetSubtype="10" fill="hold" nodeType="clickEffect">
                                  <p:stCondLst>
                                    <p:cond delay="0"/>
                                  </p:stCondLst>
                                  <p:childTnLst>
                                    <p:animEffect transition="out" filter="blinds(horizontal)">
                                      <p:cBhvr>
                                        <p:cTn id="33" dur="2000"/>
                                        <p:tgtEl>
                                          <p:spTgt spid="4"/>
                                        </p:tgtEl>
                                      </p:cBhvr>
                                    </p:animEffect>
                                    <p:set>
                                      <p:cBhvr>
                                        <p:cTn id="34" dur="1" fill="hold">
                                          <p:stCondLst>
                                            <p:cond delay="1999"/>
                                          </p:stCondLst>
                                        </p:cTn>
                                        <p:tgtEl>
                                          <p:spTgt spid="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8" presetClass="exit" presetSubtype="16" fill="hold" grpId="1" nodeType="clickEffect">
                                  <p:stCondLst>
                                    <p:cond delay="0"/>
                                  </p:stCondLst>
                                  <p:childTnLst>
                                    <p:animEffect transition="out" filter="diamond(in)">
                                      <p:cBhvr>
                                        <p:cTn id="38" dur="2000"/>
                                        <p:tgtEl>
                                          <p:spTgt spid="2"/>
                                        </p:tgtEl>
                                      </p:cBhvr>
                                    </p:animEffect>
                                    <p:set>
                                      <p:cBhvr>
                                        <p:cTn id="39" dur="1" fill="hold">
                                          <p:stCondLst>
                                            <p:cond delay="1999"/>
                                          </p:stCondLst>
                                        </p:cTn>
                                        <p:tgtEl>
                                          <p:spTgt spid="2"/>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2" presetClass="exit" presetSubtype="4" fill="hold" grpId="1" nodeType="clickEffect">
                                  <p:stCondLst>
                                    <p:cond delay="0"/>
                                  </p:stCondLst>
                                  <p:childTnLst>
                                    <p:anim calcmode="lin" valueType="num">
                                      <p:cBhvr additive="base">
                                        <p:cTn id="43" dur="20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4" dur="2000"/>
                                        <p:tgtEl>
                                          <p:spTgt spid="3">
                                            <p:txEl>
                                              <p:pRg st="0" end="0"/>
                                            </p:txEl>
                                          </p:spTgt>
                                        </p:tgtEl>
                                        <p:attrNameLst>
                                          <p:attrName>ppt_y</p:attrName>
                                        </p:attrNameLst>
                                      </p:cBhvr>
                                      <p:tavLst>
                                        <p:tav tm="0">
                                          <p:val>
                                            <p:strVal val="ppt_y"/>
                                          </p:val>
                                        </p:tav>
                                        <p:tav tm="100000">
                                          <p:val>
                                            <p:strVal val="1+ppt_h/2"/>
                                          </p:val>
                                        </p:tav>
                                      </p:tavLst>
                                    </p:anim>
                                    <p:set>
                                      <p:cBhvr>
                                        <p:cTn id="45"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Libro sagrado de el </a:t>
            </a:r>
            <a:r>
              <a:rPr lang="es-ES" dirty="0" err="1" smtClean="0"/>
              <a:t>K.K.k</a:t>
            </a:r>
            <a:r>
              <a:rPr lang="es-ES" dirty="0" smtClean="0"/>
              <a:t>(Corán)</a:t>
            </a:r>
            <a:endParaRPr lang="es-ES" dirty="0"/>
          </a:p>
        </p:txBody>
      </p:sp>
      <p:sp>
        <p:nvSpPr>
          <p:cNvPr id="3" name="2 Marcador de contenido"/>
          <p:cNvSpPr>
            <a:spLocks noGrp="1"/>
          </p:cNvSpPr>
          <p:nvPr>
            <p:ph idx="1"/>
          </p:nvPr>
        </p:nvSpPr>
        <p:spPr/>
        <p:txBody>
          <a:bodyPr>
            <a:normAutofit fontScale="92500" lnSpcReduction="10000"/>
          </a:bodyPr>
          <a:lstStyle/>
          <a:p>
            <a:pPr>
              <a:buNone/>
            </a:pPr>
            <a:r>
              <a:rPr lang="es-ES" dirty="0" smtClean="0"/>
              <a:t>Es el libro en el cual ellos escriben sus ritos y cargos actuales en la hemandad.Hos muestro un ejemplo corto de lo que muestra libro:</a:t>
            </a:r>
          </a:p>
          <a:p>
            <a:pPr>
              <a:buNone/>
            </a:pPr>
            <a:r>
              <a:rPr lang="es-ES" dirty="0" smtClean="0"/>
              <a:t>El saludo de compañero de 5 puntos: </a:t>
            </a:r>
            <a:br>
              <a:rPr lang="es-ES" dirty="0" smtClean="0"/>
            </a:br>
            <a:r>
              <a:rPr lang="es-ES" dirty="0" smtClean="0"/>
              <a:t>- Pie a pie: Ir a ayudar al hermano. </a:t>
            </a:r>
            <a:br>
              <a:rPr lang="es-ES" dirty="0" smtClean="0"/>
            </a:br>
            <a:r>
              <a:rPr lang="es-ES" dirty="0" smtClean="0"/>
              <a:t>- Rodilla a rodilla: Reza por el hermano. </a:t>
            </a:r>
            <a:br>
              <a:rPr lang="es-ES" dirty="0" smtClean="0"/>
            </a:br>
            <a:r>
              <a:rPr lang="es-ES" dirty="0" smtClean="0"/>
              <a:t>- Pecho a pecho: Guarda los secretos. - Mano a espalda: Asiste al hermano caído, y defiéndelo en su cara y por detrás </a:t>
            </a:r>
            <a:br>
              <a:rPr lang="es-ES" dirty="0" smtClean="0"/>
            </a:br>
            <a:r>
              <a:rPr lang="es-ES" dirty="0" smtClean="0"/>
              <a:t>- Boca al oído: Aconséjalo bien. </a:t>
            </a:r>
          </a:p>
          <a:p>
            <a:pPr>
              <a:buNone/>
            </a:pPr>
            <a:endParaRPr lang="es-ES" dirty="0" smtClean="0"/>
          </a:p>
        </p:txBody>
      </p:sp>
      <p:pic>
        <p:nvPicPr>
          <p:cNvPr id="4" name="3 Imagen" descr="erghjhgfds.jpg"/>
          <p:cNvPicPr>
            <a:picLocks noChangeAspect="1"/>
          </p:cNvPicPr>
          <p:nvPr/>
        </p:nvPicPr>
        <p:blipFill>
          <a:blip r:embed="rId2" cstate="print"/>
          <a:stretch>
            <a:fillRect/>
          </a:stretch>
        </p:blipFill>
        <p:spPr>
          <a:xfrm>
            <a:off x="6228184" y="5010150"/>
            <a:ext cx="2466975" cy="15872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2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
                                        </p:tgtEl>
                                        <p:attrNameLst>
                                          <p:attrName>ppt_x</p:attrName>
                                          <p:attrName>ppt_y</p:attrName>
                                        </p:attrNameLst>
                                      </p:cBhvr>
                                    </p:animMotion>
                                    <p:animEffect transition="in" filter="fade">
                                      <p:cBhvr>
                                        <p:cTn id="9" dur="2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100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100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1000"/>
                                        <p:tgtEl>
                                          <p:spTgt spid="3">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1" dur="100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100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3" dur="1000"/>
                                        <p:tgtEl>
                                          <p:spTgt spid="3">
                                            <p:txEl>
                                              <p:pRg st="1" end="1"/>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30"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600" decel="100000"/>
                                        <p:tgtEl>
                                          <p:spTgt spid="4"/>
                                        </p:tgtEl>
                                      </p:cBhvr>
                                    </p:animEffect>
                                    <p:anim calcmode="lin" valueType="num">
                                      <p:cBhvr>
                                        <p:cTn id="29" dur="1600" decel="100000" fill="hold"/>
                                        <p:tgtEl>
                                          <p:spTgt spid="4"/>
                                        </p:tgtEl>
                                        <p:attrNameLst>
                                          <p:attrName>style.rotation</p:attrName>
                                        </p:attrNameLst>
                                      </p:cBhvr>
                                      <p:tavLst>
                                        <p:tav tm="0">
                                          <p:val>
                                            <p:fltVal val="-90"/>
                                          </p:val>
                                        </p:tav>
                                        <p:tav tm="100000">
                                          <p:val>
                                            <p:fltVal val="0"/>
                                          </p:val>
                                        </p:tav>
                                      </p:tavLst>
                                    </p:anim>
                                    <p:anim calcmode="lin" valueType="num">
                                      <p:cBhvr>
                                        <p:cTn id="30" dur="1600" decel="100000" fill="hold"/>
                                        <p:tgtEl>
                                          <p:spTgt spid="4"/>
                                        </p:tgtEl>
                                        <p:attrNameLst>
                                          <p:attrName>ppt_x</p:attrName>
                                        </p:attrNameLst>
                                      </p:cBhvr>
                                      <p:tavLst>
                                        <p:tav tm="0">
                                          <p:val>
                                            <p:strVal val="#ppt_x+0.4"/>
                                          </p:val>
                                        </p:tav>
                                        <p:tav tm="100000">
                                          <p:val>
                                            <p:strVal val="#ppt_x-0.05"/>
                                          </p:val>
                                        </p:tav>
                                      </p:tavLst>
                                    </p:anim>
                                    <p:anim calcmode="lin" valueType="num">
                                      <p:cBhvr>
                                        <p:cTn id="31" dur="1600" decel="100000" fill="hold"/>
                                        <p:tgtEl>
                                          <p:spTgt spid="4"/>
                                        </p:tgtEl>
                                        <p:attrNameLst>
                                          <p:attrName>ppt_y</p:attrName>
                                        </p:attrNameLst>
                                      </p:cBhvr>
                                      <p:tavLst>
                                        <p:tav tm="0">
                                          <p:val>
                                            <p:strVal val="#ppt_y-0.4"/>
                                          </p:val>
                                        </p:tav>
                                        <p:tav tm="100000">
                                          <p:val>
                                            <p:strVal val="#ppt_y+0.1"/>
                                          </p:val>
                                        </p:tav>
                                      </p:tavLst>
                                    </p:anim>
                                    <p:anim calcmode="lin" valueType="num">
                                      <p:cBhvr>
                                        <p:cTn id="32"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33"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 presetClass="exit" presetSubtype="10" fill="hold" nodeType="clickEffect">
                                  <p:stCondLst>
                                    <p:cond delay="0"/>
                                  </p:stCondLst>
                                  <p:childTnLst>
                                    <p:animEffect transition="out" filter="blinds(horizontal)">
                                      <p:cBhvr>
                                        <p:cTn id="37" dur="2000"/>
                                        <p:tgtEl>
                                          <p:spTgt spid="4"/>
                                        </p:tgtEl>
                                      </p:cBhvr>
                                    </p:animEffect>
                                    <p:set>
                                      <p:cBhvr>
                                        <p:cTn id="38" dur="1" fill="hold">
                                          <p:stCondLst>
                                            <p:cond delay="1999"/>
                                          </p:stCondLst>
                                        </p:cTn>
                                        <p:tgtEl>
                                          <p:spTgt spid="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grpId="1" nodeType="clickEffect">
                                  <p:stCondLst>
                                    <p:cond delay="0"/>
                                  </p:stCondLst>
                                  <p:childTnLst>
                                    <p:anim calcmode="lin" valueType="num">
                                      <p:cBhvr additive="base">
                                        <p:cTn id="42" dur="2000"/>
                                        <p:tgtEl>
                                          <p:spTgt spid="2"/>
                                        </p:tgtEl>
                                        <p:attrNameLst>
                                          <p:attrName>ppt_x</p:attrName>
                                        </p:attrNameLst>
                                      </p:cBhvr>
                                      <p:tavLst>
                                        <p:tav tm="0">
                                          <p:val>
                                            <p:strVal val="ppt_x"/>
                                          </p:val>
                                        </p:tav>
                                        <p:tav tm="100000">
                                          <p:val>
                                            <p:strVal val="ppt_x"/>
                                          </p:val>
                                        </p:tav>
                                      </p:tavLst>
                                    </p:anim>
                                    <p:anim calcmode="lin" valueType="num">
                                      <p:cBhvr additive="base">
                                        <p:cTn id="43" dur="2000"/>
                                        <p:tgtEl>
                                          <p:spTgt spid="2"/>
                                        </p:tgtEl>
                                        <p:attrNameLst>
                                          <p:attrName>ppt_y</p:attrName>
                                        </p:attrNameLst>
                                      </p:cBhvr>
                                      <p:tavLst>
                                        <p:tav tm="0">
                                          <p:val>
                                            <p:strVal val="ppt_y"/>
                                          </p:val>
                                        </p:tav>
                                        <p:tav tm="100000">
                                          <p:val>
                                            <p:strVal val="1+ppt_h/2"/>
                                          </p:val>
                                        </p:tav>
                                      </p:tavLst>
                                    </p:anim>
                                    <p:set>
                                      <p:cBhvr>
                                        <p:cTn id="44" dur="1" fill="hold">
                                          <p:stCondLst>
                                            <p:cond delay="1999"/>
                                          </p:stCondLst>
                                        </p:cTn>
                                        <p:tgtEl>
                                          <p:spTgt spid="2"/>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iterate type="lt">
                                    <p:tmAbs val="0"/>
                                  </p:iterate>
                                  <p:childTnLst>
                                    <p:set>
                                      <p:cBhvr>
                                        <p:cTn id="48"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iterate type="lt">
                                    <p:tmAbs val="0"/>
                                  </p:iterate>
                                  <p:childTnLst>
                                    <p:set>
                                      <p:cBhvr>
                                        <p:cTn id="52"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uiExpand="1" build="p"/>
      <p:bldP spid="3" grpId="1"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190</TotalTime>
  <Words>744</Words>
  <Application>Microsoft Office PowerPoint</Application>
  <PresentationFormat>Presentación en pantalla (4:3)</PresentationFormat>
  <Paragraphs>47</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Viajes</vt:lpstr>
      <vt:lpstr>Diapositiva 1</vt:lpstr>
      <vt:lpstr>¿Qué es el ku klux klan?</vt:lpstr>
      <vt:lpstr>Cual es su Legado</vt:lpstr>
      <vt:lpstr> Cuando se crearon</vt:lpstr>
      <vt:lpstr>EL FAMOSO VOTO DE OBEDIENCIA</vt:lpstr>
      <vt:lpstr>Fórmula de juramento</vt:lpstr>
      <vt:lpstr>Caida del Ku KLUX KLAN</vt:lpstr>
      <vt:lpstr>El K.K.K en la actualidad</vt:lpstr>
      <vt:lpstr>El Libro sagrado de el K.K.k(Corán)</vt:lpstr>
      <vt:lpstr>SIMBOLOS DEL Ku Klux Klan</vt:lpstr>
      <vt:lpstr>Una de sus ultimas fechorias</vt:lpstr>
      <vt:lpstr>Figuras importantes que lucharon contra ellos </vt:lpstr>
      <vt:lpstr>Donde encontramos simbolos k.k.k</vt:lpstr>
      <vt:lpstr>Frases celebres de gente importante</vt:lpstr>
      <vt:lpstr>Diapositiva 15</vt:lpstr>
      <vt:lpstr>¿Qué opinas tu ahora sobre estos hechos?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Noelia</dc:creator>
  <cp:lastModifiedBy>Alumno</cp:lastModifiedBy>
  <cp:revision>22</cp:revision>
  <dcterms:created xsi:type="dcterms:W3CDTF">2012-11-05T21:38:05Z</dcterms:created>
  <dcterms:modified xsi:type="dcterms:W3CDTF">2012-11-12T08:53:01Z</dcterms:modified>
</cp:coreProperties>
</file>